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3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878F-6138-4F80-9F32-EC7CE16F3BC7}" type="datetimeFigureOut">
              <a:rPr lang="en-IE" smtClean="0"/>
              <a:t>07/01/2013</a:t>
            </a:fld>
            <a:endParaRPr lang="en-IE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6287-252E-4FC6-BBB6-C1F89064279C}" type="slidenum">
              <a:rPr lang="en-IE" smtClean="0"/>
              <a:t>‹#›</a:t>
            </a:fld>
            <a:endParaRPr lang="en-I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878F-6138-4F80-9F32-EC7CE16F3BC7}" type="datetimeFigureOut">
              <a:rPr lang="en-IE" smtClean="0"/>
              <a:t>07/01/2013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6287-252E-4FC6-BBB6-C1F89064279C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878F-6138-4F80-9F32-EC7CE16F3BC7}" type="datetimeFigureOut">
              <a:rPr lang="en-IE" smtClean="0"/>
              <a:t>07/01/2013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6287-252E-4FC6-BBB6-C1F89064279C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878F-6138-4F80-9F32-EC7CE16F3BC7}" type="datetimeFigureOut">
              <a:rPr lang="en-IE" smtClean="0"/>
              <a:t>07/01/2013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6287-252E-4FC6-BBB6-C1F89064279C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878F-6138-4F80-9F32-EC7CE16F3BC7}" type="datetimeFigureOut">
              <a:rPr lang="en-IE" smtClean="0"/>
              <a:t>07/01/2013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6287-252E-4FC6-BBB6-C1F89064279C}" type="slidenum">
              <a:rPr lang="en-IE" smtClean="0"/>
              <a:t>‹#›</a:t>
            </a:fld>
            <a:endParaRPr lang="en-I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878F-6138-4F80-9F32-EC7CE16F3BC7}" type="datetimeFigureOut">
              <a:rPr lang="en-IE" smtClean="0"/>
              <a:t>07/01/2013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6287-252E-4FC6-BBB6-C1F89064279C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878F-6138-4F80-9F32-EC7CE16F3BC7}" type="datetimeFigureOut">
              <a:rPr lang="en-IE" smtClean="0"/>
              <a:t>07/01/2013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6287-252E-4FC6-BBB6-C1F89064279C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878F-6138-4F80-9F32-EC7CE16F3BC7}" type="datetimeFigureOut">
              <a:rPr lang="en-IE" smtClean="0"/>
              <a:t>07/01/2013</a:t>
            </a:fld>
            <a:endParaRPr lang="en-I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DF6287-252E-4FC6-BBB6-C1F89064279C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878F-6138-4F80-9F32-EC7CE16F3BC7}" type="datetimeFigureOut">
              <a:rPr lang="en-IE" smtClean="0"/>
              <a:t>07/01/2013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6287-252E-4FC6-BBB6-C1F89064279C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878F-6138-4F80-9F32-EC7CE16F3BC7}" type="datetimeFigureOut">
              <a:rPr lang="en-IE" smtClean="0"/>
              <a:t>07/01/2013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2DF6287-252E-4FC6-BBB6-C1F89064279C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F65878F-6138-4F80-9F32-EC7CE16F3BC7}" type="datetimeFigureOut">
              <a:rPr lang="en-IE" smtClean="0"/>
              <a:t>07/01/2013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6287-252E-4FC6-BBB6-C1F89064279C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F65878F-6138-4F80-9F32-EC7CE16F3BC7}" type="datetimeFigureOut">
              <a:rPr lang="en-IE" smtClean="0"/>
              <a:t>07/01/2013</a:t>
            </a:fld>
            <a:endParaRPr lang="en-IE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DF6287-252E-4FC6-BBB6-C1F89064279C}" type="slidenum">
              <a:rPr lang="en-IE" smtClean="0"/>
              <a:t>‹#›</a:t>
            </a:fld>
            <a:endParaRPr lang="en-I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537" r:id="rId1"/>
    <p:sldLayoutId id="2147484538" r:id="rId2"/>
    <p:sldLayoutId id="2147484539" r:id="rId3"/>
    <p:sldLayoutId id="2147484540" r:id="rId4"/>
    <p:sldLayoutId id="2147484541" r:id="rId5"/>
    <p:sldLayoutId id="2147484542" r:id="rId6"/>
    <p:sldLayoutId id="2147484543" r:id="rId7"/>
    <p:sldLayoutId id="2147484544" r:id="rId8"/>
    <p:sldLayoutId id="2147484545" r:id="rId9"/>
    <p:sldLayoutId id="2147484546" r:id="rId10"/>
    <p:sldLayoutId id="2147484547" r:id="rId11"/>
  </p:sldLayoutIdLst>
  <p:transition>
    <p:pull dir="r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Geography homework:</a:t>
            </a:r>
            <a:br>
              <a:rPr lang="en-IE" dirty="0" smtClean="0"/>
            </a:br>
            <a:r>
              <a:rPr lang="en-IE" dirty="0" smtClean="0"/>
              <a:t>Cork City and Copenhagen, Denmark.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Cork City</a:t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E" dirty="0" smtClean="0"/>
              <a:t>Corks transport management has developed dramatically over recent decades</a:t>
            </a:r>
          </a:p>
          <a:p>
            <a:r>
              <a:rPr lang="en-IE" dirty="0" smtClean="0"/>
              <a:t>It suffers from severe traffic congestion because of the number of vehicles in the city</a:t>
            </a:r>
          </a:p>
          <a:p>
            <a:r>
              <a:rPr lang="en-IE" dirty="0" smtClean="0"/>
              <a:t>The CASP aims to reduce this problem</a:t>
            </a:r>
          </a:p>
          <a:p>
            <a:r>
              <a:rPr lang="en-IE" dirty="0" smtClean="0"/>
              <a:t>It will provide integrated transport services to Cork</a:t>
            </a:r>
          </a:p>
          <a:p>
            <a:r>
              <a:rPr lang="en-IE" dirty="0" smtClean="0"/>
              <a:t>Users will have benefit of choice– e.g.. Bus train or cyclists.</a:t>
            </a:r>
          </a:p>
          <a:p>
            <a:r>
              <a:rPr lang="en-IE" dirty="0" smtClean="0"/>
              <a:t>There are problems such as external roads and park and ride facilities</a:t>
            </a:r>
          </a:p>
          <a:p>
            <a:r>
              <a:rPr lang="en-IE" dirty="0" smtClean="0"/>
              <a:t>There is a high qualities bus service called the green routes. They will provide fast and efficient transport</a:t>
            </a:r>
          </a:p>
          <a:p>
            <a:r>
              <a:rPr lang="en-IE" dirty="0" smtClean="0"/>
              <a:t>The Green route will provide;</a:t>
            </a:r>
          </a:p>
          <a:p>
            <a:r>
              <a:rPr lang="en-IE" dirty="0" smtClean="0"/>
              <a:t>Good footpaths and space for cyclists and pdestrains40 million euro ell be spent.</a:t>
            </a:r>
          </a:p>
          <a:p>
            <a:r>
              <a:rPr lang="en-IE" dirty="0" smtClean="0"/>
              <a:t>There is also  road signage system.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Copenhagen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E" dirty="0" smtClean="0"/>
              <a:t>In Copenhagen there  is little transport problems-it is about the same size as Dublin. Investment has been carefully planned</a:t>
            </a:r>
          </a:p>
          <a:p>
            <a:r>
              <a:rPr lang="en-IE" dirty="0" smtClean="0"/>
              <a:t>Many people use bicycles</a:t>
            </a:r>
          </a:p>
          <a:p>
            <a:r>
              <a:rPr lang="en-IE" dirty="0" smtClean="0"/>
              <a:t>In 1980 they put a network of cycle tracks in place</a:t>
            </a:r>
          </a:p>
          <a:p>
            <a:r>
              <a:rPr lang="en-IE" dirty="0" smtClean="0"/>
              <a:t>And green routes</a:t>
            </a:r>
          </a:p>
          <a:p>
            <a:r>
              <a:rPr lang="en-IE" dirty="0" smtClean="0"/>
              <a:t>2000 bicycle can be found in the city and are in special stands around the city</a:t>
            </a:r>
          </a:p>
          <a:p>
            <a:r>
              <a:rPr lang="en-IE" dirty="0" smtClean="0"/>
              <a:t>It costs 2.95</a:t>
            </a:r>
          </a:p>
          <a:p>
            <a:r>
              <a:rPr lang="en-IE" dirty="0" smtClean="0"/>
              <a:t>Local businesses sponsor the bikes</a:t>
            </a:r>
          </a:p>
          <a:p>
            <a:r>
              <a:rPr lang="en-IE" dirty="0" smtClean="0"/>
              <a:t>They are also a tourist attraction</a:t>
            </a:r>
          </a:p>
          <a:p>
            <a:r>
              <a:rPr lang="en-IE" dirty="0" smtClean="0"/>
              <a:t>There is also public transport system in place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72</TotalTime>
  <Words>193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Technic</vt:lpstr>
      <vt:lpstr>Geography homework: Cork City and Copenhagen, Denmark.</vt:lpstr>
      <vt:lpstr>Cork City </vt:lpstr>
      <vt:lpstr>Copenhagen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homework: Cork City and Copenhagen,Denmark.</dc:title>
  <dc:creator>Laura</dc:creator>
  <cp:lastModifiedBy>CR Teacher</cp:lastModifiedBy>
  <cp:revision>10</cp:revision>
  <dcterms:created xsi:type="dcterms:W3CDTF">2013-01-06T17:45:57Z</dcterms:created>
  <dcterms:modified xsi:type="dcterms:W3CDTF">2013-01-07T12:27:53Z</dcterms:modified>
</cp:coreProperties>
</file>