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IE"/>
    </a:defPPr>
    <a:lvl1pPr algn="r" rtl="0" fontAlgn="base">
      <a:spcBef>
        <a:spcPct val="0"/>
      </a:spcBef>
      <a:spcAft>
        <a:spcPct val="0"/>
      </a:spcAft>
      <a:defRPr kern="1200">
        <a:solidFill>
          <a:schemeClr val="tx1"/>
        </a:solidFill>
        <a:latin typeface="Arial" charset="0"/>
        <a:ea typeface="+mn-ea"/>
        <a:cs typeface="+mn-cs"/>
      </a:defRPr>
    </a:lvl1pPr>
    <a:lvl2pPr marL="457200" algn="r" rtl="0" fontAlgn="base">
      <a:spcBef>
        <a:spcPct val="0"/>
      </a:spcBef>
      <a:spcAft>
        <a:spcPct val="0"/>
      </a:spcAft>
      <a:defRPr kern="1200">
        <a:solidFill>
          <a:schemeClr val="tx1"/>
        </a:solidFill>
        <a:latin typeface="Arial" charset="0"/>
        <a:ea typeface="+mn-ea"/>
        <a:cs typeface="+mn-cs"/>
      </a:defRPr>
    </a:lvl2pPr>
    <a:lvl3pPr marL="914400" algn="r" rtl="0" fontAlgn="base">
      <a:spcBef>
        <a:spcPct val="0"/>
      </a:spcBef>
      <a:spcAft>
        <a:spcPct val="0"/>
      </a:spcAft>
      <a:defRPr kern="1200">
        <a:solidFill>
          <a:schemeClr val="tx1"/>
        </a:solidFill>
        <a:latin typeface="Arial" charset="0"/>
        <a:ea typeface="+mn-ea"/>
        <a:cs typeface="+mn-cs"/>
      </a:defRPr>
    </a:lvl3pPr>
    <a:lvl4pPr marL="1371600" algn="r" rtl="0" fontAlgn="base">
      <a:spcBef>
        <a:spcPct val="0"/>
      </a:spcBef>
      <a:spcAft>
        <a:spcPct val="0"/>
      </a:spcAft>
      <a:defRPr kern="1200">
        <a:solidFill>
          <a:schemeClr val="tx1"/>
        </a:solidFill>
        <a:latin typeface="Arial" charset="0"/>
        <a:ea typeface="+mn-ea"/>
        <a:cs typeface="+mn-cs"/>
      </a:defRPr>
    </a:lvl4pPr>
    <a:lvl5pPr marL="1828800" algn="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1" autoAdjust="0"/>
    <p:restoredTop sz="94631" autoAdjust="0"/>
  </p:normalViewPr>
  <p:slideViewPr>
    <p:cSldViewPr>
      <p:cViewPr varScale="1">
        <p:scale>
          <a:sx n="74" d="100"/>
          <a:sy n="74" d="100"/>
        </p:scale>
        <p:origin x="-127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5181600"/>
            <a:ext cx="8305800" cy="685800"/>
          </a:xfrm>
        </p:spPr>
        <p:txBody>
          <a:bodyPr/>
          <a:lstStyle>
            <a:lvl1pPr algn="ctr">
              <a:defRPr>
                <a:solidFill>
                  <a:schemeClr val="tx1"/>
                </a:solidFill>
              </a:defRPr>
            </a:lvl1pPr>
          </a:lstStyle>
          <a:p>
            <a:pPr lvl="0"/>
            <a:r>
              <a:rPr lang="en-US" noProof="0" smtClean="0"/>
              <a:t>Click to edit Master title style</a:t>
            </a:r>
            <a:endParaRPr lang="en-IE" noProof="0" smtClean="0"/>
          </a:p>
        </p:txBody>
      </p:sp>
      <p:sp>
        <p:nvSpPr>
          <p:cNvPr id="3075" name="Rectangle 3"/>
          <p:cNvSpPr>
            <a:spLocks noGrp="1" noChangeArrowheads="1"/>
          </p:cNvSpPr>
          <p:nvPr>
            <p:ph type="subTitle" idx="1"/>
          </p:nvPr>
        </p:nvSpPr>
        <p:spPr>
          <a:xfrm>
            <a:off x="685800" y="5867400"/>
            <a:ext cx="8305800" cy="685800"/>
          </a:xfrm>
        </p:spPr>
        <p:txBody>
          <a:bodyPr anchor="ctr"/>
          <a:lstStyle>
            <a:lvl1pPr marL="0" indent="0" algn="ctr">
              <a:buFontTx/>
              <a:buNone/>
              <a:defRPr sz="2800"/>
            </a:lvl1pPr>
          </a:lstStyle>
          <a:p>
            <a:pPr lvl="0"/>
            <a:r>
              <a:rPr lang="en-US" noProof="0" smtClean="0"/>
              <a:t>Click to edit Master subtitle style</a:t>
            </a:r>
            <a:endParaRPr lang="en-IE" noProof="0" smtClean="0"/>
          </a:p>
        </p:txBody>
      </p:sp>
      <p:sp>
        <p:nvSpPr>
          <p:cNvPr id="3108" name="Rectangle 36"/>
          <p:cNvSpPr>
            <a:spLocks noGrp="1" noChangeArrowheads="1"/>
          </p:cNvSpPr>
          <p:nvPr>
            <p:ph type="dt" sz="half" idx="2"/>
          </p:nvPr>
        </p:nvSpPr>
        <p:spPr/>
        <p:txBody>
          <a:bodyPr/>
          <a:lstStyle>
            <a:lvl1pPr>
              <a:defRPr/>
            </a:lvl1pPr>
          </a:lstStyle>
          <a:p>
            <a:endParaRPr lang="en-IE"/>
          </a:p>
        </p:txBody>
      </p:sp>
      <p:sp>
        <p:nvSpPr>
          <p:cNvPr id="3109" name="Rectangle 37"/>
          <p:cNvSpPr>
            <a:spLocks noGrp="1" noChangeArrowheads="1"/>
          </p:cNvSpPr>
          <p:nvPr>
            <p:ph type="ftr" sz="quarter" idx="3"/>
          </p:nvPr>
        </p:nvSpPr>
        <p:spPr/>
        <p:txBody>
          <a:bodyPr/>
          <a:lstStyle>
            <a:lvl1pPr>
              <a:defRPr/>
            </a:lvl1pPr>
          </a:lstStyle>
          <a:p>
            <a:endParaRPr lang="en-IE"/>
          </a:p>
        </p:txBody>
      </p:sp>
      <p:sp>
        <p:nvSpPr>
          <p:cNvPr id="3110" name="Rectangle 38"/>
          <p:cNvSpPr>
            <a:spLocks noGrp="1" noChangeArrowheads="1"/>
          </p:cNvSpPr>
          <p:nvPr>
            <p:ph type="sldNum" sz="quarter" idx="4"/>
          </p:nvPr>
        </p:nvSpPr>
        <p:spPr/>
        <p:txBody>
          <a:bodyPr/>
          <a:lstStyle>
            <a:lvl1pPr>
              <a:defRPr/>
            </a:lvl1pPr>
          </a:lstStyle>
          <a:p>
            <a:fld id="{EA3D39E0-9944-4681-992F-B5FAB9B6FA8F}" type="slidenum">
              <a:rPr lang="en-IE"/>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endParaRPr lang="en-IE"/>
          </a:p>
        </p:txBody>
      </p:sp>
      <p:sp>
        <p:nvSpPr>
          <p:cNvPr id="5" name="Footer Placeholder 4"/>
          <p:cNvSpPr>
            <a:spLocks noGrp="1"/>
          </p:cNvSpPr>
          <p:nvPr>
            <p:ph type="ftr" sz="quarter" idx="11"/>
          </p:nvPr>
        </p:nvSpPr>
        <p:spPr/>
        <p:txBody>
          <a:bodyPr/>
          <a:lstStyle>
            <a:lvl1pPr>
              <a:defRPr/>
            </a:lvl1pPr>
          </a:lstStyle>
          <a:p>
            <a:endParaRPr lang="en-IE"/>
          </a:p>
        </p:txBody>
      </p:sp>
      <p:sp>
        <p:nvSpPr>
          <p:cNvPr id="6" name="Slide Number Placeholder 5"/>
          <p:cNvSpPr>
            <a:spLocks noGrp="1"/>
          </p:cNvSpPr>
          <p:nvPr>
            <p:ph type="sldNum" sz="quarter" idx="12"/>
          </p:nvPr>
        </p:nvSpPr>
        <p:spPr/>
        <p:txBody>
          <a:bodyPr/>
          <a:lstStyle>
            <a:lvl1pPr>
              <a:defRPr/>
            </a:lvl1pPr>
          </a:lstStyle>
          <a:p>
            <a:fld id="{35A95CC3-5C02-4E18-B55F-CEF7F26FD75D}" type="slidenum">
              <a:rPr lang="en-IE"/>
              <a:pPr/>
              <a:t>‹#›</a:t>
            </a:fld>
            <a:endParaRPr lang="en-IE"/>
          </a:p>
        </p:txBody>
      </p:sp>
    </p:spTree>
    <p:extLst>
      <p:ext uri="{BB962C8B-B14F-4D97-AF65-F5344CB8AC3E}">
        <p14:creationId xmlns:p14="http://schemas.microsoft.com/office/powerpoint/2010/main" val="935692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28600"/>
            <a:ext cx="2209800" cy="5943600"/>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152400" y="228600"/>
            <a:ext cx="64770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endParaRPr lang="en-IE"/>
          </a:p>
        </p:txBody>
      </p:sp>
      <p:sp>
        <p:nvSpPr>
          <p:cNvPr id="5" name="Footer Placeholder 4"/>
          <p:cNvSpPr>
            <a:spLocks noGrp="1"/>
          </p:cNvSpPr>
          <p:nvPr>
            <p:ph type="ftr" sz="quarter" idx="11"/>
          </p:nvPr>
        </p:nvSpPr>
        <p:spPr/>
        <p:txBody>
          <a:bodyPr/>
          <a:lstStyle>
            <a:lvl1pPr>
              <a:defRPr/>
            </a:lvl1pPr>
          </a:lstStyle>
          <a:p>
            <a:endParaRPr lang="en-IE"/>
          </a:p>
        </p:txBody>
      </p:sp>
      <p:sp>
        <p:nvSpPr>
          <p:cNvPr id="6" name="Slide Number Placeholder 5"/>
          <p:cNvSpPr>
            <a:spLocks noGrp="1"/>
          </p:cNvSpPr>
          <p:nvPr>
            <p:ph type="sldNum" sz="quarter" idx="12"/>
          </p:nvPr>
        </p:nvSpPr>
        <p:spPr/>
        <p:txBody>
          <a:bodyPr/>
          <a:lstStyle>
            <a:lvl1pPr>
              <a:defRPr/>
            </a:lvl1pPr>
          </a:lstStyle>
          <a:p>
            <a:fld id="{BC92F020-718A-4B04-9086-0543CC37CF9B}" type="slidenum">
              <a:rPr lang="en-IE"/>
              <a:pPr/>
              <a:t>‹#›</a:t>
            </a:fld>
            <a:endParaRPr lang="en-IE"/>
          </a:p>
        </p:txBody>
      </p:sp>
    </p:spTree>
    <p:extLst>
      <p:ext uri="{BB962C8B-B14F-4D97-AF65-F5344CB8AC3E}">
        <p14:creationId xmlns:p14="http://schemas.microsoft.com/office/powerpoint/2010/main" val="343411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endParaRPr lang="en-IE"/>
          </a:p>
        </p:txBody>
      </p:sp>
      <p:sp>
        <p:nvSpPr>
          <p:cNvPr id="5" name="Footer Placeholder 4"/>
          <p:cNvSpPr>
            <a:spLocks noGrp="1"/>
          </p:cNvSpPr>
          <p:nvPr>
            <p:ph type="ftr" sz="quarter" idx="11"/>
          </p:nvPr>
        </p:nvSpPr>
        <p:spPr/>
        <p:txBody>
          <a:bodyPr/>
          <a:lstStyle>
            <a:lvl1pPr>
              <a:defRPr/>
            </a:lvl1pPr>
          </a:lstStyle>
          <a:p>
            <a:endParaRPr lang="en-IE"/>
          </a:p>
        </p:txBody>
      </p:sp>
      <p:sp>
        <p:nvSpPr>
          <p:cNvPr id="6" name="Slide Number Placeholder 5"/>
          <p:cNvSpPr>
            <a:spLocks noGrp="1"/>
          </p:cNvSpPr>
          <p:nvPr>
            <p:ph type="sldNum" sz="quarter" idx="12"/>
          </p:nvPr>
        </p:nvSpPr>
        <p:spPr/>
        <p:txBody>
          <a:bodyPr/>
          <a:lstStyle>
            <a:lvl1pPr>
              <a:defRPr/>
            </a:lvl1pPr>
          </a:lstStyle>
          <a:p>
            <a:fld id="{56AFD19A-671C-42F5-B493-FC251CCE06E3}" type="slidenum">
              <a:rPr lang="en-IE"/>
              <a:pPr/>
              <a:t>‹#›</a:t>
            </a:fld>
            <a:endParaRPr lang="en-IE"/>
          </a:p>
        </p:txBody>
      </p:sp>
    </p:spTree>
    <p:extLst>
      <p:ext uri="{BB962C8B-B14F-4D97-AF65-F5344CB8AC3E}">
        <p14:creationId xmlns:p14="http://schemas.microsoft.com/office/powerpoint/2010/main" val="2544488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IE"/>
          </a:p>
        </p:txBody>
      </p:sp>
      <p:sp>
        <p:nvSpPr>
          <p:cNvPr id="5" name="Footer Placeholder 4"/>
          <p:cNvSpPr>
            <a:spLocks noGrp="1"/>
          </p:cNvSpPr>
          <p:nvPr>
            <p:ph type="ftr" sz="quarter" idx="11"/>
          </p:nvPr>
        </p:nvSpPr>
        <p:spPr/>
        <p:txBody>
          <a:bodyPr/>
          <a:lstStyle>
            <a:lvl1pPr>
              <a:defRPr/>
            </a:lvl1pPr>
          </a:lstStyle>
          <a:p>
            <a:endParaRPr lang="en-IE"/>
          </a:p>
        </p:txBody>
      </p:sp>
      <p:sp>
        <p:nvSpPr>
          <p:cNvPr id="6" name="Slide Number Placeholder 5"/>
          <p:cNvSpPr>
            <a:spLocks noGrp="1"/>
          </p:cNvSpPr>
          <p:nvPr>
            <p:ph type="sldNum" sz="quarter" idx="12"/>
          </p:nvPr>
        </p:nvSpPr>
        <p:spPr/>
        <p:txBody>
          <a:bodyPr/>
          <a:lstStyle>
            <a:lvl1pPr>
              <a:defRPr/>
            </a:lvl1pPr>
          </a:lstStyle>
          <a:p>
            <a:fld id="{58A89997-6A25-4456-85D4-B26A83C0F2A7}" type="slidenum">
              <a:rPr lang="en-IE"/>
              <a:pPr/>
              <a:t>‹#›</a:t>
            </a:fld>
            <a:endParaRPr lang="en-IE"/>
          </a:p>
        </p:txBody>
      </p:sp>
    </p:spTree>
    <p:extLst>
      <p:ext uri="{BB962C8B-B14F-4D97-AF65-F5344CB8AC3E}">
        <p14:creationId xmlns:p14="http://schemas.microsoft.com/office/powerpoint/2010/main" val="1655658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990600" y="16002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5067300" y="16002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lvl1pPr>
              <a:defRPr/>
            </a:lvl1pPr>
          </a:lstStyle>
          <a:p>
            <a:endParaRPr lang="en-IE"/>
          </a:p>
        </p:txBody>
      </p:sp>
      <p:sp>
        <p:nvSpPr>
          <p:cNvPr id="6" name="Footer Placeholder 5"/>
          <p:cNvSpPr>
            <a:spLocks noGrp="1"/>
          </p:cNvSpPr>
          <p:nvPr>
            <p:ph type="ftr" sz="quarter" idx="11"/>
          </p:nvPr>
        </p:nvSpPr>
        <p:spPr/>
        <p:txBody>
          <a:bodyPr/>
          <a:lstStyle>
            <a:lvl1pPr>
              <a:defRPr/>
            </a:lvl1pPr>
          </a:lstStyle>
          <a:p>
            <a:endParaRPr lang="en-IE"/>
          </a:p>
        </p:txBody>
      </p:sp>
      <p:sp>
        <p:nvSpPr>
          <p:cNvPr id="7" name="Slide Number Placeholder 6"/>
          <p:cNvSpPr>
            <a:spLocks noGrp="1"/>
          </p:cNvSpPr>
          <p:nvPr>
            <p:ph type="sldNum" sz="quarter" idx="12"/>
          </p:nvPr>
        </p:nvSpPr>
        <p:spPr/>
        <p:txBody>
          <a:bodyPr/>
          <a:lstStyle>
            <a:lvl1pPr>
              <a:defRPr/>
            </a:lvl1pPr>
          </a:lstStyle>
          <a:p>
            <a:fld id="{25ECB098-375E-4916-9584-CA36DEEDF7B7}" type="slidenum">
              <a:rPr lang="en-IE"/>
              <a:pPr/>
              <a:t>‹#›</a:t>
            </a:fld>
            <a:endParaRPr lang="en-IE"/>
          </a:p>
        </p:txBody>
      </p:sp>
    </p:spTree>
    <p:extLst>
      <p:ext uri="{BB962C8B-B14F-4D97-AF65-F5344CB8AC3E}">
        <p14:creationId xmlns:p14="http://schemas.microsoft.com/office/powerpoint/2010/main" val="2277815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lvl1pPr>
              <a:defRPr/>
            </a:lvl1pPr>
          </a:lstStyle>
          <a:p>
            <a:endParaRPr lang="en-IE"/>
          </a:p>
        </p:txBody>
      </p:sp>
      <p:sp>
        <p:nvSpPr>
          <p:cNvPr id="8" name="Footer Placeholder 7"/>
          <p:cNvSpPr>
            <a:spLocks noGrp="1"/>
          </p:cNvSpPr>
          <p:nvPr>
            <p:ph type="ftr" sz="quarter" idx="11"/>
          </p:nvPr>
        </p:nvSpPr>
        <p:spPr/>
        <p:txBody>
          <a:bodyPr/>
          <a:lstStyle>
            <a:lvl1pPr>
              <a:defRPr/>
            </a:lvl1pPr>
          </a:lstStyle>
          <a:p>
            <a:endParaRPr lang="en-IE"/>
          </a:p>
        </p:txBody>
      </p:sp>
      <p:sp>
        <p:nvSpPr>
          <p:cNvPr id="9" name="Slide Number Placeholder 8"/>
          <p:cNvSpPr>
            <a:spLocks noGrp="1"/>
          </p:cNvSpPr>
          <p:nvPr>
            <p:ph type="sldNum" sz="quarter" idx="12"/>
          </p:nvPr>
        </p:nvSpPr>
        <p:spPr/>
        <p:txBody>
          <a:bodyPr/>
          <a:lstStyle>
            <a:lvl1pPr>
              <a:defRPr/>
            </a:lvl1pPr>
          </a:lstStyle>
          <a:p>
            <a:fld id="{727E5A25-5BC3-45B9-A1E7-F9B3A48CB5A4}" type="slidenum">
              <a:rPr lang="en-IE"/>
              <a:pPr/>
              <a:t>‹#›</a:t>
            </a:fld>
            <a:endParaRPr lang="en-IE"/>
          </a:p>
        </p:txBody>
      </p:sp>
    </p:spTree>
    <p:extLst>
      <p:ext uri="{BB962C8B-B14F-4D97-AF65-F5344CB8AC3E}">
        <p14:creationId xmlns:p14="http://schemas.microsoft.com/office/powerpoint/2010/main" val="4198808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lvl1pPr>
              <a:defRPr/>
            </a:lvl1pPr>
          </a:lstStyle>
          <a:p>
            <a:endParaRPr lang="en-IE"/>
          </a:p>
        </p:txBody>
      </p:sp>
      <p:sp>
        <p:nvSpPr>
          <p:cNvPr id="4" name="Footer Placeholder 3"/>
          <p:cNvSpPr>
            <a:spLocks noGrp="1"/>
          </p:cNvSpPr>
          <p:nvPr>
            <p:ph type="ftr" sz="quarter" idx="11"/>
          </p:nvPr>
        </p:nvSpPr>
        <p:spPr/>
        <p:txBody>
          <a:bodyPr/>
          <a:lstStyle>
            <a:lvl1pPr>
              <a:defRPr/>
            </a:lvl1pPr>
          </a:lstStyle>
          <a:p>
            <a:endParaRPr lang="en-IE"/>
          </a:p>
        </p:txBody>
      </p:sp>
      <p:sp>
        <p:nvSpPr>
          <p:cNvPr id="5" name="Slide Number Placeholder 4"/>
          <p:cNvSpPr>
            <a:spLocks noGrp="1"/>
          </p:cNvSpPr>
          <p:nvPr>
            <p:ph type="sldNum" sz="quarter" idx="12"/>
          </p:nvPr>
        </p:nvSpPr>
        <p:spPr/>
        <p:txBody>
          <a:bodyPr/>
          <a:lstStyle>
            <a:lvl1pPr>
              <a:defRPr/>
            </a:lvl1pPr>
          </a:lstStyle>
          <a:p>
            <a:fld id="{4D60784E-7D63-46A2-ABAB-9CF497EBC723}" type="slidenum">
              <a:rPr lang="en-IE"/>
              <a:pPr/>
              <a:t>‹#›</a:t>
            </a:fld>
            <a:endParaRPr lang="en-IE"/>
          </a:p>
        </p:txBody>
      </p:sp>
    </p:spTree>
    <p:extLst>
      <p:ext uri="{BB962C8B-B14F-4D97-AF65-F5344CB8AC3E}">
        <p14:creationId xmlns:p14="http://schemas.microsoft.com/office/powerpoint/2010/main" val="2103725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IE"/>
          </a:p>
        </p:txBody>
      </p:sp>
      <p:sp>
        <p:nvSpPr>
          <p:cNvPr id="3" name="Footer Placeholder 2"/>
          <p:cNvSpPr>
            <a:spLocks noGrp="1"/>
          </p:cNvSpPr>
          <p:nvPr>
            <p:ph type="ftr" sz="quarter" idx="11"/>
          </p:nvPr>
        </p:nvSpPr>
        <p:spPr/>
        <p:txBody>
          <a:bodyPr/>
          <a:lstStyle>
            <a:lvl1pPr>
              <a:defRPr/>
            </a:lvl1pPr>
          </a:lstStyle>
          <a:p>
            <a:endParaRPr lang="en-IE"/>
          </a:p>
        </p:txBody>
      </p:sp>
      <p:sp>
        <p:nvSpPr>
          <p:cNvPr id="4" name="Slide Number Placeholder 3"/>
          <p:cNvSpPr>
            <a:spLocks noGrp="1"/>
          </p:cNvSpPr>
          <p:nvPr>
            <p:ph type="sldNum" sz="quarter" idx="12"/>
          </p:nvPr>
        </p:nvSpPr>
        <p:spPr/>
        <p:txBody>
          <a:bodyPr/>
          <a:lstStyle>
            <a:lvl1pPr>
              <a:defRPr/>
            </a:lvl1pPr>
          </a:lstStyle>
          <a:p>
            <a:fld id="{27051CD0-2567-44DE-AA72-B31383855631}" type="slidenum">
              <a:rPr lang="en-IE"/>
              <a:pPr/>
              <a:t>‹#›</a:t>
            </a:fld>
            <a:endParaRPr lang="en-IE"/>
          </a:p>
        </p:txBody>
      </p:sp>
    </p:spTree>
    <p:extLst>
      <p:ext uri="{BB962C8B-B14F-4D97-AF65-F5344CB8AC3E}">
        <p14:creationId xmlns:p14="http://schemas.microsoft.com/office/powerpoint/2010/main" val="274426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E"/>
          </a:p>
        </p:txBody>
      </p:sp>
      <p:sp>
        <p:nvSpPr>
          <p:cNvPr id="6" name="Footer Placeholder 5"/>
          <p:cNvSpPr>
            <a:spLocks noGrp="1"/>
          </p:cNvSpPr>
          <p:nvPr>
            <p:ph type="ftr" sz="quarter" idx="11"/>
          </p:nvPr>
        </p:nvSpPr>
        <p:spPr/>
        <p:txBody>
          <a:bodyPr/>
          <a:lstStyle>
            <a:lvl1pPr>
              <a:defRPr/>
            </a:lvl1pPr>
          </a:lstStyle>
          <a:p>
            <a:endParaRPr lang="en-IE"/>
          </a:p>
        </p:txBody>
      </p:sp>
      <p:sp>
        <p:nvSpPr>
          <p:cNvPr id="7" name="Slide Number Placeholder 6"/>
          <p:cNvSpPr>
            <a:spLocks noGrp="1"/>
          </p:cNvSpPr>
          <p:nvPr>
            <p:ph type="sldNum" sz="quarter" idx="12"/>
          </p:nvPr>
        </p:nvSpPr>
        <p:spPr/>
        <p:txBody>
          <a:bodyPr/>
          <a:lstStyle>
            <a:lvl1pPr>
              <a:defRPr/>
            </a:lvl1pPr>
          </a:lstStyle>
          <a:p>
            <a:fld id="{2AA89E50-F928-4E27-8872-938A2F767B64}" type="slidenum">
              <a:rPr lang="en-IE"/>
              <a:pPr/>
              <a:t>‹#›</a:t>
            </a:fld>
            <a:endParaRPr lang="en-IE"/>
          </a:p>
        </p:txBody>
      </p:sp>
    </p:spTree>
    <p:extLst>
      <p:ext uri="{BB962C8B-B14F-4D97-AF65-F5344CB8AC3E}">
        <p14:creationId xmlns:p14="http://schemas.microsoft.com/office/powerpoint/2010/main" val="3373524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E"/>
          </a:p>
        </p:txBody>
      </p:sp>
      <p:sp>
        <p:nvSpPr>
          <p:cNvPr id="6" name="Footer Placeholder 5"/>
          <p:cNvSpPr>
            <a:spLocks noGrp="1"/>
          </p:cNvSpPr>
          <p:nvPr>
            <p:ph type="ftr" sz="quarter" idx="11"/>
          </p:nvPr>
        </p:nvSpPr>
        <p:spPr/>
        <p:txBody>
          <a:bodyPr/>
          <a:lstStyle>
            <a:lvl1pPr>
              <a:defRPr/>
            </a:lvl1pPr>
          </a:lstStyle>
          <a:p>
            <a:endParaRPr lang="en-IE"/>
          </a:p>
        </p:txBody>
      </p:sp>
      <p:sp>
        <p:nvSpPr>
          <p:cNvPr id="7" name="Slide Number Placeholder 6"/>
          <p:cNvSpPr>
            <a:spLocks noGrp="1"/>
          </p:cNvSpPr>
          <p:nvPr>
            <p:ph type="sldNum" sz="quarter" idx="12"/>
          </p:nvPr>
        </p:nvSpPr>
        <p:spPr/>
        <p:txBody>
          <a:bodyPr/>
          <a:lstStyle>
            <a:lvl1pPr>
              <a:defRPr/>
            </a:lvl1pPr>
          </a:lstStyle>
          <a:p>
            <a:fld id="{00C8E62B-66D9-41C4-99F9-7246662E3327}" type="slidenum">
              <a:rPr lang="en-IE"/>
              <a:pPr/>
              <a:t>‹#›</a:t>
            </a:fld>
            <a:endParaRPr lang="en-IE"/>
          </a:p>
        </p:txBody>
      </p:sp>
    </p:spTree>
    <p:extLst>
      <p:ext uri="{BB962C8B-B14F-4D97-AF65-F5344CB8AC3E}">
        <p14:creationId xmlns:p14="http://schemas.microsoft.com/office/powerpoint/2010/main" val="1599954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228600"/>
            <a:ext cx="88392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E" smtClean="0"/>
          </a:p>
        </p:txBody>
      </p:sp>
      <p:sp>
        <p:nvSpPr>
          <p:cNvPr id="1027" name="Rectangle 3"/>
          <p:cNvSpPr>
            <a:spLocks noGrp="1" noChangeArrowheads="1"/>
          </p:cNvSpPr>
          <p:nvPr>
            <p:ph type="body" idx="1"/>
          </p:nvPr>
        </p:nvSpPr>
        <p:spPr bwMode="auto">
          <a:xfrm>
            <a:off x="990600" y="1600200"/>
            <a:ext cx="8001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smtClean="0"/>
          </a:p>
        </p:txBody>
      </p:sp>
      <p:sp>
        <p:nvSpPr>
          <p:cNvPr id="1032" name="Rectangle 8"/>
          <p:cNvSpPr>
            <a:spLocks noGrp="1" noChangeArrowheads="1"/>
          </p:cNvSpPr>
          <p:nvPr>
            <p:ph type="dt" sz="half" idx="2"/>
          </p:nvPr>
        </p:nvSpPr>
        <p:spPr bwMode="auto">
          <a:xfrm>
            <a:off x="152400" y="6553200"/>
            <a:ext cx="240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IE"/>
          </a:p>
        </p:txBody>
      </p:sp>
      <p:sp>
        <p:nvSpPr>
          <p:cNvPr id="1033" name="Rectangle 9"/>
          <p:cNvSpPr>
            <a:spLocks noGrp="1" noChangeArrowheads="1"/>
          </p:cNvSpPr>
          <p:nvPr>
            <p:ph type="ftr" sz="quarter" idx="3"/>
          </p:nvPr>
        </p:nvSpPr>
        <p:spPr bwMode="auto">
          <a:xfrm>
            <a:off x="3259138" y="655320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IE"/>
          </a:p>
        </p:txBody>
      </p:sp>
      <p:sp>
        <p:nvSpPr>
          <p:cNvPr id="1034" name="Rectangle 10"/>
          <p:cNvSpPr>
            <a:spLocks noGrp="1" noChangeArrowheads="1"/>
          </p:cNvSpPr>
          <p:nvPr>
            <p:ph type="sldNum" sz="quarter" idx="4"/>
          </p:nvPr>
        </p:nvSpPr>
        <p:spPr bwMode="auto">
          <a:xfrm>
            <a:off x="6858000" y="6553200"/>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DFF89D6C-4294-4F9F-82DC-3287BF352912}" type="slidenum">
              <a:rPr lang="en-IE"/>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defRPr>
      </a:lvl2pPr>
      <a:lvl3pPr algn="l" rtl="0" eaLnBrk="1" fontAlgn="base" hangingPunct="1">
        <a:spcBef>
          <a:spcPct val="0"/>
        </a:spcBef>
        <a:spcAft>
          <a:spcPct val="0"/>
        </a:spcAft>
        <a:defRPr sz="3600">
          <a:solidFill>
            <a:schemeClr val="tx2"/>
          </a:solidFill>
          <a:latin typeface="Arial" charset="0"/>
        </a:defRPr>
      </a:lvl3pPr>
      <a:lvl4pPr algn="l" rtl="0" eaLnBrk="1" fontAlgn="base" hangingPunct="1">
        <a:spcBef>
          <a:spcPct val="0"/>
        </a:spcBef>
        <a:spcAft>
          <a:spcPct val="0"/>
        </a:spcAft>
        <a:defRPr sz="3600">
          <a:solidFill>
            <a:schemeClr val="tx2"/>
          </a:solidFill>
          <a:latin typeface="Arial" charset="0"/>
        </a:defRPr>
      </a:lvl4pPr>
      <a:lvl5pPr algn="l" rtl="0" eaLnBrk="1" fontAlgn="base" hangingPunct="1">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lr>
          <a:schemeClr val="tx1"/>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181600"/>
            <a:ext cx="8305800" cy="1055712"/>
          </a:xfrm>
        </p:spPr>
        <p:txBody>
          <a:bodyPr/>
          <a:lstStyle/>
          <a:p>
            <a:r>
              <a:rPr lang="en-IE" sz="2400" dirty="0" smtClean="0"/>
              <a:t>Comment on the need for a common immigration policy by countries of the European Union</a:t>
            </a:r>
            <a:endParaRPr lang="en-IE" sz="2400" dirty="0"/>
          </a:p>
        </p:txBody>
      </p:sp>
      <p:sp>
        <p:nvSpPr>
          <p:cNvPr id="3" name="Subtitle 2"/>
          <p:cNvSpPr>
            <a:spLocks noGrp="1"/>
          </p:cNvSpPr>
          <p:nvPr>
            <p:ph type="subTitle" idx="1"/>
          </p:nvPr>
        </p:nvSpPr>
        <p:spPr>
          <a:xfrm>
            <a:off x="683568" y="6142198"/>
            <a:ext cx="8305800" cy="685800"/>
          </a:xfrm>
        </p:spPr>
        <p:txBody>
          <a:bodyPr/>
          <a:lstStyle/>
          <a:p>
            <a:r>
              <a:rPr lang="en-IE" sz="2000" b="1" dirty="0" smtClean="0">
                <a:solidFill>
                  <a:srgbClr val="FF0000"/>
                </a:solidFill>
              </a:rPr>
              <a:t>Grainne Rafferty</a:t>
            </a:r>
            <a:endParaRPr lang="en-IE" sz="2000" b="1" dirty="0">
              <a:solidFill>
                <a:srgbClr val="FF0000"/>
              </a:solidFill>
            </a:endParaRPr>
          </a:p>
        </p:txBody>
      </p:sp>
    </p:spTree>
    <p:extLst>
      <p:ext uri="{BB962C8B-B14F-4D97-AF65-F5344CB8AC3E}">
        <p14:creationId xmlns:p14="http://schemas.microsoft.com/office/powerpoint/2010/main" val="4056208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340768"/>
            <a:ext cx="7920880" cy="3785652"/>
          </a:xfrm>
          <a:prstGeom prst="rect">
            <a:avLst/>
          </a:prstGeom>
        </p:spPr>
        <p:txBody>
          <a:bodyPr wrap="square">
            <a:spAutoFit/>
          </a:bodyPr>
          <a:lstStyle/>
          <a:p>
            <a:pPr algn="l"/>
            <a:r>
              <a:rPr lang="en-IE" sz="2400" dirty="0" smtClean="0">
                <a:latin typeface="Times New Roman" pitchFamily="18" charset="0"/>
                <a:cs typeface="Times New Roman" pitchFamily="18" charset="0"/>
              </a:rPr>
              <a:t>Migration is the long term movement of people from one region to another. Immigration is the arrival of people into a region. </a:t>
            </a:r>
          </a:p>
          <a:p>
            <a:pPr algn="l"/>
            <a:endParaRPr lang="en-IE" sz="2400" dirty="0" smtClean="0">
              <a:latin typeface="Times New Roman" pitchFamily="18" charset="0"/>
              <a:cs typeface="Times New Roman" pitchFamily="18" charset="0"/>
            </a:endParaRPr>
          </a:p>
          <a:p>
            <a:pPr algn="l"/>
            <a:r>
              <a:rPr lang="en-IE" sz="2400" dirty="0" smtClean="0">
                <a:latin typeface="Times New Roman" pitchFamily="18" charset="0"/>
                <a:cs typeface="Times New Roman" pitchFamily="18" charset="0"/>
              </a:rPr>
              <a:t>Migration policies are seen as vital by countries for the fair treatment of immigrants. The EU is aiming to create a common migration policy which would help maintain the EU’s standard of living from the increase of migrants entering Europe. </a:t>
            </a:r>
          </a:p>
          <a:p>
            <a:pPr algn="l"/>
            <a:endParaRPr lang="en-IE" sz="2400" dirty="0">
              <a:latin typeface="Times New Roman" pitchFamily="18" charset="0"/>
              <a:cs typeface="Times New Roman" pitchFamily="18" charset="0"/>
            </a:endParaRPr>
          </a:p>
          <a:p>
            <a:pPr algn="l"/>
            <a:r>
              <a:rPr lang="en-IE" sz="2400" dirty="0" smtClean="0">
                <a:latin typeface="Times New Roman" pitchFamily="18" charset="0"/>
                <a:cs typeface="Times New Roman" pitchFamily="18" charset="0"/>
              </a:rPr>
              <a:t>A migration policy is needed in the EU for several reasons. </a:t>
            </a:r>
            <a:endParaRPr lang="en-IE" sz="2400" dirty="0">
              <a:latin typeface="Times New Roman" pitchFamily="18" charset="0"/>
              <a:cs typeface="Times New Roman" pitchFamily="18" charset="0"/>
            </a:endParaRPr>
          </a:p>
        </p:txBody>
      </p:sp>
    </p:spTree>
    <p:extLst>
      <p:ext uri="{BB962C8B-B14F-4D97-AF65-F5344CB8AC3E}">
        <p14:creationId xmlns:p14="http://schemas.microsoft.com/office/powerpoint/2010/main" val="3852447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1124744"/>
            <a:ext cx="8064896" cy="5632311"/>
          </a:xfrm>
          <a:prstGeom prst="rect">
            <a:avLst/>
          </a:prstGeom>
        </p:spPr>
        <p:txBody>
          <a:bodyPr wrap="square">
            <a:spAutoFit/>
          </a:bodyPr>
          <a:lstStyle/>
          <a:p>
            <a:pPr algn="l"/>
            <a:r>
              <a:rPr lang="en-IE" sz="2400" dirty="0" smtClean="0">
                <a:latin typeface="Times New Roman" pitchFamily="18" charset="0"/>
                <a:cs typeface="Times New Roman" pitchFamily="18" charset="0"/>
              </a:rPr>
              <a:t>A migration policy would help relieve the stress put on countries who receive more migrants than others. Countries like Italy and Spain often receive migrants from Northern Africa and Albania. This puts economic and social stress on these countries. A migration policy would help control the numbers of immigrants entering these countries. </a:t>
            </a:r>
          </a:p>
          <a:p>
            <a:pPr algn="l"/>
            <a:endParaRPr lang="en-IE" sz="2400" dirty="0">
              <a:latin typeface="Times New Roman" pitchFamily="18" charset="0"/>
              <a:cs typeface="Times New Roman" pitchFamily="18" charset="0"/>
            </a:endParaRPr>
          </a:p>
          <a:p>
            <a:pPr algn="l"/>
            <a:r>
              <a:rPr lang="en-IE" sz="2400" dirty="0" smtClean="0">
                <a:latin typeface="Times New Roman" pitchFamily="18" charset="0"/>
                <a:cs typeface="Times New Roman" pitchFamily="18" charset="0"/>
              </a:rPr>
              <a:t>Another problem with immigration is the amount of illegal trafficking of migrants. Illegal migrants are smuggled into Europe on boats and trucks entering the EU. A common migration policy would help reduce this illegal activity. A common migration policy would make all countries in Europe equal. Some countries in Europe are stricter than others. If there was a common policy, it would be easier for migrants to get work permits and residency in EU countries. </a:t>
            </a:r>
            <a:endParaRPr lang="en-IE" sz="2400" dirty="0">
              <a:latin typeface="Times New Roman" pitchFamily="18" charset="0"/>
              <a:cs typeface="Times New Roman" pitchFamily="18" charset="0"/>
            </a:endParaRPr>
          </a:p>
        </p:txBody>
      </p:sp>
    </p:spTree>
    <p:extLst>
      <p:ext uri="{BB962C8B-B14F-4D97-AF65-F5344CB8AC3E}">
        <p14:creationId xmlns:p14="http://schemas.microsoft.com/office/powerpoint/2010/main" val="4058022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412776"/>
            <a:ext cx="7776864" cy="3046988"/>
          </a:xfrm>
          <a:prstGeom prst="rect">
            <a:avLst/>
          </a:prstGeom>
        </p:spPr>
        <p:txBody>
          <a:bodyPr wrap="square">
            <a:spAutoFit/>
          </a:bodyPr>
          <a:lstStyle/>
          <a:p>
            <a:pPr algn="l"/>
            <a:r>
              <a:rPr lang="en-IE" sz="2400" dirty="0" smtClean="0">
                <a:latin typeface="Times New Roman" pitchFamily="18" charset="0"/>
                <a:cs typeface="Times New Roman" pitchFamily="18" charset="0"/>
              </a:rPr>
              <a:t>Refugees flee their countries in fear of persecution. Once arriving in a country they may apply for asylum status. At the moment, this process can be long. The asylum seekers must live in specific accommodation. </a:t>
            </a:r>
          </a:p>
          <a:p>
            <a:pPr algn="l"/>
            <a:endParaRPr lang="en-IE" sz="2400" dirty="0">
              <a:latin typeface="Times New Roman" pitchFamily="18" charset="0"/>
              <a:cs typeface="Times New Roman" pitchFamily="18" charset="0"/>
            </a:endParaRPr>
          </a:p>
          <a:p>
            <a:pPr algn="l"/>
            <a:r>
              <a:rPr lang="en-IE" sz="2400" dirty="0" smtClean="0">
                <a:latin typeface="Times New Roman" pitchFamily="18" charset="0"/>
                <a:cs typeface="Times New Roman" pitchFamily="18" charset="0"/>
              </a:rPr>
              <a:t>In Ireland, asylum seekers are not allowed to work or leave the country while their application is being processed. A common migration policy would make this process easier.</a:t>
            </a:r>
            <a:endParaRPr lang="en-IE" sz="2400" dirty="0">
              <a:latin typeface="Times New Roman" pitchFamily="18" charset="0"/>
              <a:cs typeface="Times New Roman" pitchFamily="18" charset="0"/>
            </a:endParaRPr>
          </a:p>
        </p:txBody>
      </p:sp>
    </p:spTree>
    <p:extLst>
      <p:ext uri="{BB962C8B-B14F-4D97-AF65-F5344CB8AC3E}">
        <p14:creationId xmlns:p14="http://schemas.microsoft.com/office/powerpoint/2010/main" val="1878582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268760"/>
            <a:ext cx="7848872" cy="4154984"/>
          </a:xfrm>
          <a:prstGeom prst="rect">
            <a:avLst/>
          </a:prstGeom>
        </p:spPr>
        <p:txBody>
          <a:bodyPr wrap="square">
            <a:spAutoFit/>
          </a:bodyPr>
          <a:lstStyle/>
          <a:p>
            <a:pPr algn="l"/>
            <a:r>
              <a:rPr lang="en-IE" sz="2400" dirty="0" smtClean="0">
                <a:latin typeface="Times New Roman" pitchFamily="18" charset="0"/>
                <a:cs typeface="Times New Roman" pitchFamily="18" charset="0"/>
              </a:rPr>
              <a:t>However there are some problems that a common migration policy could bring. It could create a ‘Fortress’ where migrants cannot easily enter the EU. This would mean refugees fleeing could be forced to return to persecution in their countries. It could also create a division between EU citizens and migrants. </a:t>
            </a:r>
          </a:p>
          <a:p>
            <a:pPr algn="l"/>
            <a:endParaRPr lang="en-IE" sz="2400" dirty="0">
              <a:latin typeface="Times New Roman" pitchFamily="18" charset="0"/>
              <a:cs typeface="Times New Roman" pitchFamily="18" charset="0"/>
            </a:endParaRPr>
          </a:p>
          <a:p>
            <a:pPr algn="l"/>
            <a:r>
              <a:rPr lang="en-IE" sz="2400" dirty="0" smtClean="0">
                <a:latin typeface="Times New Roman" pitchFamily="18" charset="0"/>
                <a:cs typeface="Times New Roman" pitchFamily="18" charset="0"/>
              </a:rPr>
              <a:t>It could cause judgement of the migrants by EU citizens. Above all, the rights of genuine migrants coming from a country where they don’t receive persecution could be weakened. Stricter migration rules could restrict their movement into Europe. </a:t>
            </a:r>
            <a:endParaRPr lang="en-IE" sz="2400" dirty="0">
              <a:latin typeface="Times New Roman" pitchFamily="18" charset="0"/>
              <a:cs typeface="Times New Roman" pitchFamily="18" charset="0"/>
            </a:endParaRPr>
          </a:p>
        </p:txBody>
      </p:sp>
    </p:spTree>
    <p:extLst>
      <p:ext uri="{BB962C8B-B14F-4D97-AF65-F5344CB8AC3E}">
        <p14:creationId xmlns:p14="http://schemas.microsoft.com/office/powerpoint/2010/main" val="4174465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268760"/>
            <a:ext cx="7776864" cy="3046988"/>
          </a:xfrm>
          <a:prstGeom prst="rect">
            <a:avLst/>
          </a:prstGeom>
        </p:spPr>
        <p:txBody>
          <a:bodyPr wrap="square">
            <a:spAutoFit/>
          </a:bodyPr>
          <a:lstStyle/>
          <a:p>
            <a:pPr algn="l"/>
            <a:r>
              <a:rPr lang="en-IE" sz="2400" dirty="0" smtClean="0">
                <a:latin typeface="Times New Roman" pitchFamily="18" charset="0"/>
                <a:cs typeface="Times New Roman" pitchFamily="18" charset="0"/>
              </a:rPr>
              <a:t>European policies must be updated with the recent change in migration into Europe. Currently, policies are new and underdeveloped. </a:t>
            </a:r>
          </a:p>
          <a:p>
            <a:pPr algn="l"/>
            <a:endParaRPr lang="en-IE" sz="2400" dirty="0">
              <a:latin typeface="Times New Roman" pitchFamily="18" charset="0"/>
              <a:cs typeface="Times New Roman" pitchFamily="18" charset="0"/>
            </a:endParaRPr>
          </a:p>
          <a:p>
            <a:pPr algn="l"/>
            <a:r>
              <a:rPr lang="en-IE" sz="2400" dirty="0" smtClean="0">
                <a:latin typeface="Times New Roman" pitchFamily="18" charset="0"/>
                <a:cs typeface="Times New Roman" pitchFamily="18" charset="0"/>
              </a:rPr>
              <a:t>There is a need for a common migration policy in Europe. As the number of refugees and asylum seekers increases, it is likely that new policies will be put into effect to control immigration into Europe. </a:t>
            </a:r>
            <a:endParaRPr lang="en-IE" sz="2400" dirty="0">
              <a:latin typeface="Times New Roman" pitchFamily="18" charset="0"/>
              <a:cs typeface="Times New Roman" pitchFamily="18" charset="0"/>
            </a:endParaRPr>
          </a:p>
        </p:txBody>
      </p:sp>
    </p:spTree>
    <p:extLst>
      <p:ext uri="{BB962C8B-B14F-4D97-AF65-F5344CB8AC3E}">
        <p14:creationId xmlns:p14="http://schemas.microsoft.com/office/powerpoint/2010/main" val="3714406081"/>
      </p:ext>
    </p:extLst>
  </p:cSld>
  <p:clrMapOvr>
    <a:masterClrMapping/>
  </p:clrMapOvr>
</p:sld>
</file>

<file path=ppt/theme/theme1.xml><?xml version="1.0" encoding="utf-8"?>
<a:theme xmlns:a="http://schemas.openxmlformats.org/drawingml/2006/main" name="Unity cutouts design template">
  <a:themeElements>
    <a:clrScheme name="">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I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IE"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03366"/>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4">
        <a:dk1>
          <a:srgbClr val="000066"/>
        </a:dk1>
        <a:lt1>
          <a:srgbClr val="FFFFFF"/>
        </a:lt1>
        <a:dk2>
          <a:srgbClr val="0033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6">
        <a:dk1>
          <a:srgbClr val="FFFFFF"/>
        </a:dk1>
        <a:lt1>
          <a:srgbClr val="FFFFFF"/>
        </a:lt1>
        <a:dk2>
          <a:srgbClr val="000066"/>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Unity cutouts design template</Template>
  <TotalTime>6</TotalTime>
  <Words>463</Words>
  <Application>Microsoft Office PowerPoint</Application>
  <PresentationFormat>On-screen Show (4:3)</PresentationFormat>
  <Paragraphs>19</Paragraphs>
  <Slides>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Unity cutouts design template</vt:lpstr>
      <vt:lpstr>Comment on the need for a common immigration policy by countries of the European Union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on the need for a common immigration policy by countries of the European Union</dc:title>
  <dc:creator>Valerie Redmond</dc:creator>
  <cp:lastModifiedBy>Valerie Redmond</cp:lastModifiedBy>
  <cp:revision>1</cp:revision>
  <dcterms:created xsi:type="dcterms:W3CDTF">2012-11-24T19:03:05Z</dcterms:created>
  <dcterms:modified xsi:type="dcterms:W3CDTF">2012-11-24T19:09:15Z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TC102862161033</vt:lpwstr>
  </property>
</Properties>
</file>