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CAFC8-C3AC-4E28-A1CE-E9BAAD1F56E6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97096-29B6-4FD1-9EDF-B07162B129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827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97096-29B6-4FD1-9EDF-B07162B1295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49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59D957-B598-47B4-A725-16DFD9639B8B}" type="datetimeFigureOut">
              <a:rPr lang="en-IE" smtClean="0"/>
              <a:t>11/03/2012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A4CC9B-4495-46B1-91DC-0E348DFF4BC8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117180" cy="1470025"/>
          </a:xfrm>
        </p:spPr>
        <p:txBody>
          <a:bodyPr/>
          <a:lstStyle/>
          <a:p>
            <a:pPr algn="ctr"/>
            <a:r>
              <a:rPr lang="en-IE" sz="6600" b="1" dirty="0" err="1" smtClean="0"/>
              <a:t>Geoecology</a:t>
            </a:r>
            <a:endParaRPr lang="en-IE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en-IE" sz="3200" dirty="0" smtClean="0"/>
              <a:t>Optional Unit 7</a:t>
            </a:r>
            <a:endParaRPr lang="en-IE" sz="3200" dirty="0"/>
          </a:p>
        </p:txBody>
      </p:sp>
      <p:sp>
        <p:nvSpPr>
          <p:cNvPr id="4" name="Rectangle 3"/>
          <p:cNvSpPr/>
          <p:nvPr/>
        </p:nvSpPr>
        <p:spPr>
          <a:xfrm rot="20106758">
            <a:off x="-22884" y="1030485"/>
            <a:ext cx="5101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Introduction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21088"/>
            <a:ext cx="1703402" cy="239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70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998" y="116632"/>
            <a:ext cx="8594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Six main essays to learn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593" y="1988840"/>
            <a:ext cx="77428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 Questions asked in LC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5169" y="4797152"/>
            <a:ext cx="4993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Answer ONE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8515" y="2758281"/>
            <a:ext cx="44069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Q16, Q17, Q18</a:t>
            </a:r>
            <a:endParaRPr lang="en-U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851927" y="947628"/>
            <a:ext cx="720080" cy="1257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01" y="3645024"/>
            <a:ext cx="7747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20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459" y="25360"/>
            <a:ext cx="78710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 sections to study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Soils</a:t>
            </a:r>
            <a:r>
              <a:rPr lang="en-IE" sz="4000" dirty="0" smtClean="0"/>
              <a:t> </a:t>
            </a:r>
          </a:p>
          <a:p>
            <a:r>
              <a:rPr lang="en-IE" sz="4000" dirty="0" smtClean="0"/>
              <a:t>(formation, characteristics and human activities and soil)</a:t>
            </a:r>
          </a:p>
          <a:p>
            <a:endParaRPr lang="en-IE" sz="4000" dirty="0"/>
          </a:p>
          <a:p>
            <a:r>
              <a:rPr lang="en-IE" sz="4000" b="1" dirty="0" smtClean="0"/>
              <a:t>Biome</a:t>
            </a:r>
            <a:r>
              <a:rPr lang="en-IE" sz="4000" dirty="0" smtClean="0"/>
              <a:t> </a:t>
            </a:r>
          </a:p>
          <a:p>
            <a:r>
              <a:rPr lang="en-IE" sz="4000" dirty="0" smtClean="0"/>
              <a:t>(The Tropical Rainforest of Brazil – plants, animals, soil, climate and human activities.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64816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8139" y="57880"/>
            <a:ext cx="54152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Part One: Soils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81210"/>
            <a:ext cx="8496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Checklist:</a:t>
            </a:r>
          </a:p>
          <a:p>
            <a:endParaRPr lang="en-IE" dirty="0"/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Formation of soils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Components of soil (what </a:t>
            </a:r>
            <a:r>
              <a:rPr lang="en-IE" sz="2800" dirty="0" smtClean="0">
                <a:latin typeface="Arial Rounded MT Bold" pitchFamily="34" charset="0"/>
              </a:rPr>
              <a:t>it is</a:t>
            </a:r>
            <a:r>
              <a:rPr lang="en-IE" sz="2800" dirty="0" smtClean="0">
                <a:latin typeface="Arial Rounded MT Bold" pitchFamily="34" charset="0"/>
              </a:rPr>
              <a:t> </a:t>
            </a:r>
            <a:r>
              <a:rPr lang="en-IE" sz="2800" dirty="0" smtClean="0">
                <a:latin typeface="Arial Rounded MT Bold" pitchFamily="34" charset="0"/>
              </a:rPr>
              <a:t>made of)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Characteristics of soil</a:t>
            </a:r>
          </a:p>
          <a:p>
            <a:pPr marL="285750" indent="-285750">
              <a:buFont typeface="Arial" pitchFamily="34" charset="0"/>
              <a:buChar char="•"/>
            </a:pPr>
            <a:endParaRPr lang="en-IE" sz="2800" dirty="0" smtClean="0">
              <a:latin typeface="Arial Rounded MT Bol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Soil forming </a:t>
            </a:r>
            <a:r>
              <a:rPr lang="en-IE" sz="2800" dirty="0" smtClean="0">
                <a:latin typeface="Arial Rounded MT Bold" pitchFamily="34" charset="0"/>
              </a:rPr>
              <a:t>processes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Factors affecting soil 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Soils of the world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Two main soil types</a:t>
            </a:r>
          </a:p>
          <a:p>
            <a:pPr marL="285750" indent="-285750">
              <a:buFont typeface="Arial" pitchFamily="34" charset="0"/>
              <a:buChar char="•"/>
            </a:pPr>
            <a:endParaRPr lang="en-IE" sz="2800" dirty="0" smtClean="0">
              <a:latin typeface="Arial Rounded MT Bol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Soil erosion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Human influences on soils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Soil conservation</a:t>
            </a:r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8433439" y="38975"/>
            <a:ext cx="486030" cy="61247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  <a:p>
            <a:pPr algn="ctr"/>
            <a:endPara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  <a:p>
            <a:pPr algn="ctr"/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22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6439" y="57880"/>
            <a:ext cx="63786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Part 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Two: Biomes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81210"/>
            <a:ext cx="84969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Checklist:</a:t>
            </a:r>
          </a:p>
          <a:p>
            <a:endParaRPr lang="en-IE" dirty="0"/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latin typeface="Arial Rounded MT Bold" pitchFamily="34" charset="0"/>
              </a:rPr>
              <a:t>What is a biome?</a:t>
            </a:r>
            <a:endParaRPr lang="en-IE" sz="2800" dirty="0" smtClean="0">
              <a:latin typeface="Arial Rounded MT Bold" pitchFamily="34" charset="0"/>
            </a:endParaRPr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8433439" y="38975"/>
            <a:ext cx="486030" cy="61247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91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41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24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20</TotalTime>
  <Words>135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Geoecology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Geoecology</dc:title>
  <dc:creator>Sue Davis</dc:creator>
  <cp:lastModifiedBy>Sue Davis</cp:lastModifiedBy>
  <cp:revision>3</cp:revision>
  <dcterms:created xsi:type="dcterms:W3CDTF">2012-03-08T15:37:17Z</dcterms:created>
  <dcterms:modified xsi:type="dcterms:W3CDTF">2012-03-11T20:18:50Z</dcterms:modified>
</cp:coreProperties>
</file>