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08" r:id="rId2"/>
    <p:sldMasterId id="2147483744" r:id="rId3"/>
    <p:sldMasterId id="2147483756" r:id="rId4"/>
  </p:sldMasterIdLst>
  <p:sldIdLst>
    <p:sldId id="256" r:id="rId5"/>
    <p:sldId id="257" r:id="rId6"/>
    <p:sldId id="258" r:id="rId7"/>
    <p:sldId id="259" r:id="rId8"/>
    <p:sldId id="260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6E4E7-01DB-4134-848A-DE9AA6379413}" type="datetimeFigureOut">
              <a:rPr lang="en-IE" smtClean="0"/>
              <a:t>09/12/2012</a:t>
            </a:fld>
            <a:endParaRPr lang="en-IE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1153-96C9-4CB6-B682-7C5608D03D09}" type="slidenum">
              <a:rPr lang="en-IE" smtClean="0"/>
              <a:t>‹#›</a:t>
            </a:fld>
            <a:endParaRPr lang="en-I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6E4E7-01DB-4134-848A-DE9AA6379413}" type="datetimeFigureOut">
              <a:rPr lang="en-IE" smtClean="0"/>
              <a:t>09/12/2012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1153-96C9-4CB6-B682-7C5608D03D09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6E4E7-01DB-4134-848A-DE9AA6379413}" type="datetimeFigureOut">
              <a:rPr lang="en-IE" smtClean="0"/>
              <a:t>09/12/2012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1153-96C9-4CB6-B682-7C5608D03D09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6E4E7-01DB-4134-848A-DE9AA6379413}" type="datetimeFigureOut">
              <a:rPr lang="en-IE" smtClean="0"/>
              <a:t>09/12/2012</a:t>
            </a:fld>
            <a:endParaRPr lang="en-IE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1153-96C9-4CB6-B682-7C5608D03D09}" type="slidenum">
              <a:rPr lang="en-IE" smtClean="0"/>
              <a:t>‹#›</a:t>
            </a:fld>
            <a:endParaRPr lang="en-I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6E4E7-01DB-4134-848A-DE9AA6379413}" type="datetimeFigureOut">
              <a:rPr lang="en-IE" smtClean="0"/>
              <a:t>09/12/2012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1153-96C9-4CB6-B682-7C5608D03D09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6E4E7-01DB-4134-848A-DE9AA6379413}" type="datetimeFigureOut">
              <a:rPr lang="en-IE" smtClean="0"/>
              <a:t>09/12/2012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1153-96C9-4CB6-B682-7C5608D03D09}" type="slidenum">
              <a:rPr lang="en-IE" smtClean="0"/>
              <a:t>‹#›</a:t>
            </a:fld>
            <a:endParaRPr lang="en-I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6E4E7-01DB-4134-848A-DE9AA6379413}" type="datetimeFigureOut">
              <a:rPr lang="en-IE" smtClean="0"/>
              <a:t>09/12/2012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1153-96C9-4CB6-B682-7C5608D03D09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6E4E7-01DB-4134-848A-DE9AA6379413}" type="datetimeFigureOut">
              <a:rPr lang="en-IE" smtClean="0"/>
              <a:t>09/12/2012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1153-96C9-4CB6-B682-7C5608D03D09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6E4E7-01DB-4134-848A-DE9AA6379413}" type="datetimeFigureOut">
              <a:rPr lang="en-IE" smtClean="0"/>
              <a:t>09/12/2012</a:t>
            </a:fld>
            <a:endParaRPr lang="en-IE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DD1153-96C9-4CB6-B682-7C5608D03D09}" type="slidenum">
              <a:rPr lang="en-IE" smtClean="0"/>
              <a:t>‹#›</a:t>
            </a:fld>
            <a:endParaRPr lang="en-I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6E4E7-01DB-4134-848A-DE9AA6379413}" type="datetimeFigureOut">
              <a:rPr lang="en-IE" smtClean="0"/>
              <a:t>09/12/2012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1153-96C9-4CB6-B682-7C5608D03D09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6E4E7-01DB-4134-848A-DE9AA6379413}" type="datetimeFigureOut">
              <a:rPr lang="en-IE" smtClean="0"/>
              <a:t>09/12/2012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48DD1153-96C9-4CB6-B682-7C5608D03D09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6E4E7-01DB-4134-848A-DE9AA6379413}" type="datetimeFigureOut">
              <a:rPr lang="en-IE" smtClean="0"/>
              <a:t>09/12/2012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1153-96C9-4CB6-B682-7C5608D03D09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EF56E4E7-01DB-4134-848A-DE9AA6379413}" type="datetimeFigureOut">
              <a:rPr lang="en-IE" smtClean="0"/>
              <a:t>09/12/2012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1153-96C9-4CB6-B682-7C5608D03D09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6E4E7-01DB-4134-848A-DE9AA6379413}" type="datetimeFigureOut">
              <a:rPr lang="en-IE" smtClean="0"/>
              <a:t>09/12/2012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1153-96C9-4CB6-B682-7C5608D03D09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6E4E7-01DB-4134-848A-DE9AA6379413}" type="datetimeFigureOut">
              <a:rPr lang="en-IE" smtClean="0"/>
              <a:t>09/12/2012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1153-96C9-4CB6-B682-7C5608D03D09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6E4E7-01DB-4134-848A-DE9AA6379413}" type="datetimeFigureOut">
              <a:rPr lang="en-IE" smtClean="0"/>
              <a:t>09/12/2012</a:t>
            </a:fld>
            <a:endParaRPr lang="en-IE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1153-96C9-4CB6-B682-7C5608D03D09}" type="slidenum">
              <a:rPr lang="en-IE" smtClean="0"/>
              <a:t>‹#›</a:t>
            </a:fld>
            <a:endParaRPr lang="en-IE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6E4E7-01DB-4134-848A-DE9AA6379413}" type="datetimeFigureOut">
              <a:rPr lang="en-IE" smtClean="0"/>
              <a:t>09/12/2012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1153-96C9-4CB6-B682-7C5608D03D09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6E4E7-01DB-4134-848A-DE9AA6379413}" type="datetimeFigureOut">
              <a:rPr lang="en-IE" smtClean="0"/>
              <a:t>09/12/2012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8DD1153-96C9-4CB6-B682-7C5608D03D09}" type="slidenum">
              <a:rPr lang="en-IE" smtClean="0"/>
              <a:t>‹#›</a:t>
            </a:fld>
            <a:endParaRPr lang="en-I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6E4E7-01DB-4134-848A-DE9AA6379413}" type="datetimeFigureOut">
              <a:rPr lang="en-IE" smtClean="0"/>
              <a:t>09/12/2012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1153-96C9-4CB6-B682-7C5608D03D09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6E4E7-01DB-4134-848A-DE9AA6379413}" type="datetimeFigureOut">
              <a:rPr lang="en-IE" smtClean="0"/>
              <a:t>09/12/2012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1153-96C9-4CB6-B682-7C5608D03D09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6E4E7-01DB-4134-848A-DE9AA6379413}" type="datetimeFigureOut">
              <a:rPr lang="en-IE" smtClean="0"/>
              <a:t>09/12/2012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1153-96C9-4CB6-B682-7C5608D03D09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6E4E7-01DB-4134-848A-DE9AA6379413}" type="datetimeFigureOut">
              <a:rPr lang="en-IE" smtClean="0"/>
              <a:t>09/12/2012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1153-96C9-4CB6-B682-7C5608D03D09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6E4E7-01DB-4134-848A-DE9AA6379413}" type="datetimeFigureOut">
              <a:rPr lang="en-IE" smtClean="0"/>
              <a:t>09/12/2012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1153-96C9-4CB6-B682-7C5608D03D09}" type="slidenum">
              <a:rPr lang="en-IE" smtClean="0"/>
              <a:t>‹#›</a:t>
            </a:fld>
            <a:endParaRPr lang="en-I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6E4E7-01DB-4134-848A-DE9AA6379413}" type="datetimeFigureOut">
              <a:rPr lang="en-IE" smtClean="0"/>
              <a:t>09/12/2012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1153-96C9-4CB6-B682-7C5608D03D09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6E4E7-01DB-4134-848A-DE9AA6379413}" type="datetimeFigureOut">
              <a:rPr lang="en-IE" smtClean="0"/>
              <a:t>09/12/2012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1153-96C9-4CB6-B682-7C5608D03D09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6E4E7-01DB-4134-848A-DE9AA6379413}" type="datetimeFigureOut">
              <a:rPr lang="en-IE" smtClean="0"/>
              <a:t>09/12/2012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1153-96C9-4CB6-B682-7C5608D03D09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6E4E7-01DB-4134-848A-DE9AA6379413}" type="datetimeFigureOut">
              <a:rPr lang="en-IE" smtClean="0"/>
              <a:t>09/12/2012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1153-96C9-4CB6-B682-7C5608D03D09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F56E4E7-01DB-4134-848A-DE9AA6379413}" type="datetimeFigureOut">
              <a:rPr lang="en-IE" smtClean="0"/>
              <a:t>09/12/2012</a:t>
            </a:fld>
            <a:endParaRPr lang="en-IE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IE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48DD1153-96C9-4CB6-B682-7C5608D03D09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EF56E4E7-01DB-4134-848A-DE9AA6379413}" type="datetimeFigureOut">
              <a:rPr lang="en-IE" smtClean="0"/>
              <a:t>09/12/2012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1153-96C9-4CB6-B682-7C5608D03D09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EF56E4E7-01DB-4134-848A-DE9AA6379413}" type="datetimeFigureOut">
              <a:rPr lang="en-IE" smtClean="0"/>
              <a:t>09/12/2012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48DD1153-96C9-4CB6-B682-7C5608D03D09}" type="slidenum">
              <a:rPr lang="en-IE" smtClean="0"/>
              <a:t>‹#›</a:t>
            </a:fld>
            <a:endParaRPr lang="en-IE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F56E4E7-01DB-4134-848A-DE9AA6379413}" type="datetimeFigureOut">
              <a:rPr lang="en-IE" smtClean="0"/>
              <a:t>09/12/2012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8DD1153-96C9-4CB6-B682-7C5608D03D09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EF56E4E7-01DB-4134-848A-DE9AA6379413}" type="datetimeFigureOut">
              <a:rPr lang="en-IE" smtClean="0"/>
              <a:t>09/12/2012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48DD1153-96C9-4CB6-B682-7C5608D03D09}" type="slidenum">
              <a:rPr lang="en-IE" smtClean="0"/>
              <a:t>‹#›</a:t>
            </a:fld>
            <a:endParaRPr lang="en-I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6E4E7-01DB-4134-848A-DE9AA6379413}" type="datetimeFigureOut">
              <a:rPr lang="en-IE" smtClean="0"/>
              <a:t>09/12/2012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1153-96C9-4CB6-B682-7C5608D03D09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6E4E7-01DB-4134-848A-DE9AA6379413}" type="datetimeFigureOut">
              <a:rPr lang="en-IE" smtClean="0"/>
              <a:t>09/12/2012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1153-96C9-4CB6-B682-7C5608D03D09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F56E4E7-01DB-4134-848A-DE9AA6379413}" type="datetimeFigureOut">
              <a:rPr lang="en-IE" smtClean="0"/>
              <a:t>09/12/2012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8DD1153-96C9-4CB6-B682-7C5608D03D09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EF56E4E7-01DB-4134-848A-DE9AA6379413}" type="datetimeFigureOut">
              <a:rPr lang="en-IE" smtClean="0"/>
              <a:t>09/12/2012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48DD1153-96C9-4CB6-B682-7C5608D03D09}" type="slidenum">
              <a:rPr lang="en-IE" smtClean="0"/>
              <a:t>‹#›</a:t>
            </a:fld>
            <a:endParaRPr lang="en-I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EF56E4E7-01DB-4134-848A-DE9AA6379413}" type="datetimeFigureOut">
              <a:rPr lang="en-IE" smtClean="0"/>
              <a:t>09/12/2012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48DD1153-96C9-4CB6-B682-7C5608D03D09}" type="slidenum">
              <a:rPr lang="en-IE" smtClean="0"/>
              <a:t>‹#›</a:t>
            </a:fld>
            <a:endParaRPr lang="en-I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6E4E7-01DB-4134-848A-DE9AA6379413}" type="datetimeFigureOut">
              <a:rPr lang="en-IE" smtClean="0"/>
              <a:t>09/12/2012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1153-96C9-4CB6-B682-7C5608D03D09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6E4E7-01DB-4134-848A-DE9AA6379413}" type="datetimeFigureOut">
              <a:rPr lang="en-IE" smtClean="0"/>
              <a:t>09/12/2012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1153-96C9-4CB6-B682-7C5608D03D09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6E4E7-01DB-4134-848A-DE9AA6379413}" type="datetimeFigureOut">
              <a:rPr lang="en-IE" smtClean="0"/>
              <a:t>09/12/2012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1153-96C9-4CB6-B682-7C5608D03D09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6E4E7-01DB-4134-848A-DE9AA6379413}" type="datetimeFigureOut">
              <a:rPr lang="en-IE" smtClean="0"/>
              <a:t>09/12/2012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1153-96C9-4CB6-B682-7C5608D03D09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6E4E7-01DB-4134-848A-DE9AA6379413}" type="datetimeFigureOut">
              <a:rPr lang="en-IE" smtClean="0"/>
              <a:t>09/12/2012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1153-96C9-4CB6-B682-7C5608D03D09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6E4E7-01DB-4134-848A-DE9AA6379413}" type="datetimeFigureOut">
              <a:rPr lang="en-IE" smtClean="0"/>
              <a:t>09/12/2012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1153-96C9-4CB6-B682-7C5608D03D09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6E4E7-01DB-4134-848A-DE9AA6379413}" type="datetimeFigureOut">
              <a:rPr lang="en-IE" smtClean="0"/>
              <a:t>09/12/2012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8DD1153-96C9-4CB6-B682-7C5608D03D09}" type="slidenum">
              <a:rPr lang="en-IE" smtClean="0"/>
              <a:t>‹#›</a:t>
            </a:fld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F56E4E7-01DB-4134-848A-DE9AA6379413}" type="datetimeFigureOut">
              <a:rPr lang="en-IE" smtClean="0"/>
              <a:t>09/12/2012</a:t>
            </a:fld>
            <a:endParaRPr lang="en-I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8DD1153-96C9-4CB6-B682-7C5608D03D09}" type="slidenum">
              <a:rPr lang="en-IE" smtClean="0"/>
              <a:t>‹#›</a:t>
            </a:fld>
            <a:endParaRPr lang="en-IE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F56E4E7-01DB-4134-848A-DE9AA6379413}" type="datetimeFigureOut">
              <a:rPr lang="en-IE" smtClean="0"/>
              <a:t>09/12/2012</a:t>
            </a:fld>
            <a:endParaRPr lang="en-I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8DD1153-96C9-4CB6-B682-7C5608D03D09}" type="slidenum">
              <a:rPr lang="en-IE" smtClean="0"/>
              <a:t>‹#›</a:t>
            </a:fld>
            <a:endParaRPr lang="en-I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F56E4E7-01DB-4134-848A-DE9AA6379413}" type="datetimeFigureOut">
              <a:rPr lang="en-IE" smtClean="0"/>
              <a:t>09/12/2012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8DD1153-96C9-4CB6-B682-7C5608D03D09}" type="slidenum">
              <a:rPr lang="en-IE" smtClean="0"/>
              <a:t>‹#›</a:t>
            </a:fld>
            <a:endParaRPr lang="en-I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F56E4E7-01DB-4134-848A-DE9AA6379413}" type="datetimeFigureOut">
              <a:rPr lang="en-IE" smtClean="0"/>
              <a:t>09/12/2012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IE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8DD1153-96C9-4CB6-B682-7C5608D03D09}" type="slidenum">
              <a:rPr lang="en-IE" smtClean="0"/>
              <a:t>‹#›</a:t>
            </a:fld>
            <a:endParaRPr lang="en-I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5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5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2475707"/>
          </a:xfrm>
        </p:spPr>
        <p:txBody>
          <a:bodyPr>
            <a:normAutofit/>
          </a:bodyPr>
          <a:lstStyle/>
          <a:p>
            <a:r>
              <a:rPr lang="en-IE" sz="4000" b="0" i="1" dirty="0" smtClean="0">
                <a:solidFill>
                  <a:schemeClr val="accent5">
                    <a:lumMod val="40000"/>
                    <a:lumOff val="60000"/>
                  </a:schemeClr>
                </a:solidFill>
                <a:effectLst/>
              </a:rPr>
              <a:t>Examine briefly one theoretical model which attempts to explain the development of land use zones in a developed world</a:t>
            </a:r>
            <a:endParaRPr lang="en-IE" sz="4000" b="0" i="1" dirty="0">
              <a:solidFill>
                <a:schemeClr val="accent5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5105400"/>
            <a:ext cx="6400800" cy="1752600"/>
          </a:xfrm>
        </p:spPr>
        <p:txBody>
          <a:bodyPr>
            <a:normAutofit/>
          </a:bodyPr>
          <a:lstStyle/>
          <a:p>
            <a:r>
              <a:rPr lang="en-IE" sz="2000" dirty="0" smtClean="0">
                <a:solidFill>
                  <a:schemeClr val="accent1"/>
                </a:solidFill>
              </a:rPr>
              <a:t>By Shannon Heffernan.</a:t>
            </a:r>
          </a:p>
          <a:p>
            <a:r>
              <a:rPr lang="en-IE" sz="2000" dirty="0" smtClean="0">
                <a:solidFill>
                  <a:schemeClr val="accent1"/>
                </a:solidFill>
              </a:rPr>
              <a:t>Question taken from: The Human Environment Elective Unit 5.</a:t>
            </a:r>
          </a:p>
          <a:p>
            <a:r>
              <a:rPr lang="en-IE" sz="2000" dirty="0" smtClean="0">
                <a:solidFill>
                  <a:schemeClr val="accent1"/>
                </a:solidFill>
              </a:rPr>
              <a:t>Planet and People, Second Edition, Leaving Certificate Geography</a:t>
            </a:r>
            <a:endParaRPr lang="en-IE" sz="2000" dirty="0">
              <a:solidFill>
                <a:schemeClr val="accent1"/>
              </a:solidFill>
            </a:endParaRPr>
          </a:p>
        </p:txBody>
      </p:sp>
      <p:pic>
        <p:nvPicPr>
          <p:cNvPr id="4" name="Picture 3" descr="geograph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1844824"/>
            <a:ext cx="4860031" cy="33843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The three key theories.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2776"/>
            <a:ext cx="3322712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E" sz="2000" b="1" i="1" u="sng" dirty="0" smtClean="0"/>
              <a:t>Burgess :</a:t>
            </a:r>
            <a:r>
              <a:rPr lang="en-IE" sz="2000" i="1" dirty="0" smtClean="0"/>
              <a:t>concentric zone.(</a:t>
            </a:r>
            <a:r>
              <a:rPr lang="en-IE" sz="1800" i="1" dirty="0" smtClean="0"/>
              <a:t>1925)</a:t>
            </a:r>
            <a:endParaRPr lang="en-IE" sz="2000" i="1" dirty="0" smtClean="0"/>
          </a:p>
          <a:p>
            <a:pPr>
              <a:buSzPct val="100000"/>
              <a:buBlip>
                <a:blip r:embed="rId2"/>
              </a:buBlip>
            </a:pPr>
            <a:r>
              <a:rPr lang="en-IE" sz="2000" dirty="0" smtClean="0"/>
              <a:t>This theory is based on the idea that land values are highest in the centre of a town or city.</a:t>
            </a:r>
          </a:p>
          <a:p>
            <a:pPr>
              <a:buSzPct val="100000"/>
              <a:buBlip>
                <a:blip r:embed="rId2"/>
              </a:buBlip>
            </a:pPr>
            <a:r>
              <a:rPr lang="en-IE" sz="2000" dirty="0" smtClean="0"/>
              <a:t>Burgess stated that the outer edge of the CBD is constantly  growing , he called this area the </a:t>
            </a:r>
            <a:r>
              <a:rPr lang="en-IE" sz="2000" i="1" dirty="0" smtClean="0"/>
              <a:t>zone of transition. </a:t>
            </a:r>
            <a:endParaRPr lang="en-IE" sz="2000" dirty="0"/>
          </a:p>
        </p:txBody>
      </p:sp>
      <p:pic>
        <p:nvPicPr>
          <p:cNvPr id="4" name="Picture 3" descr="burges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391150"/>
            <a:ext cx="3114675" cy="14668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03848" y="1484784"/>
            <a:ext cx="3168352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b="1" i="1" u="sng" dirty="0" smtClean="0"/>
              <a:t>Hoyt: </a:t>
            </a:r>
            <a:r>
              <a:rPr lang="en-IE" dirty="0" smtClean="0"/>
              <a:t>Sector model. </a:t>
            </a:r>
            <a:r>
              <a:rPr lang="en-IE" sz="1600" dirty="0" smtClean="0"/>
              <a:t>(1939). </a:t>
            </a:r>
          </a:p>
          <a:p>
            <a:pPr>
              <a:buBlip>
                <a:blip r:embed="rId3"/>
              </a:buBlip>
            </a:pPr>
            <a:r>
              <a:rPr lang="en-IE" dirty="0" smtClean="0"/>
              <a:t> this theory is based on burgess model, however Hoyt considers the impact of transport routes and land development.</a:t>
            </a:r>
          </a:p>
          <a:p>
            <a:pPr>
              <a:buBlip>
                <a:blip r:embed="rId3"/>
              </a:buBlip>
            </a:pPr>
            <a:r>
              <a:rPr lang="en-IE" dirty="0" smtClean="0"/>
              <a:t>Hoyts model shows that towns have grown sectors growing outwards from CBD, along transport routes. </a:t>
            </a:r>
          </a:p>
        </p:txBody>
      </p:sp>
      <p:pic>
        <p:nvPicPr>
          <p:cNvPr id="6" name="Picture 5" descr="hoy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03848" y="4365104"/>
            <a:ext cx="2914650" cy="15621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588224" y="1412776"/>
            <a:ext cx="255577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b="1" i="1" u="sng" dirty="0" smtClean="0"/>
              <a:t>Harris and Ullman: </a:t>
            </a:r>
            <a:r>
              <a:rPr lang="en-IE" dirty="0" smtClean="0"/>
              <a:t>multiple-Nuclei theory.(1945) </a:t>
            </a:r>
          </a:p>
          <a:p>
            <a:pPr>
              <a:buBlip>
                <a:blip r:embed="rId4"/>
              </a:buBlip>
            </a:pPr>
            <a:r>
              <a:rPr lang="en-IE" dirty="0" smtClean="0"/>
              <a:t>This theory is based on the two previous theories.(</a:t>
            </a:r>
            <a:r>
              <a:rPr lang="en-IE" sz="1400" dirty="0" smtClean="0"/>
              <a:t>mixture of the two)</a:t>
            </a:r>
          </a:p>
          <a:p>
            <a:pPr>
              <a:buBlip>
                <a:blip r:embed="rId4"/>
              </a:buBlip>
            </a:pPr>
            <a:r>
              <a:rPr lang="en-IE" dirty="0" smtClean="0"/>
              <a:t>Each nuclei has a growth pattern that occurs outwards. Until they all merge into one large urban area.</a:t>
            </a:r>
          </a:p>
          <a:p>
            <a:endParaRPr lang="en-IE" sz="2000" dirty="0"/>
          </a:p>
        </p:txBody>
      </p:sp>
      <p:pic>
        <p:nvPicPr>
          <p:cNvPr id="9" name="Picture 8" descr="harri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72197" y="5013176"/>
            <a:ext cx="3171803" cy="18448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tx1"/>
                </a:solidFill>
                <a:effectLst/>
              </a:rPr>
              <a:t>HARRIS AND ULLMAN.</a:t>
            </a:r>
            <a:endParaRPr lang="en-IE" dirty="0">
              <a:solidFill>
                <a:schemeClr val="tx1"/>
              </a:solidFill>
              <a:effectLst/>
            </a:endParaRPr>
          </a:p>
        </p:txBody>
      </p:sp>
      <p:pic>
        <p:nvPicPr>
          <p:cNvPr id="4" name="Content Placeholder 3" descr="harri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1628800"/>
            <a:ext cx="6066358" cy="352839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Background.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2400" dirty="0" smtClean="0"/>
              <a:t>Chauncy</a:t>
            </a:r>
            <a:r>
              <a:rPr lang="en-IE" sz="2400" b="1" dirty="0" smtClean="0"/>
              <a:t> Harris  </a:t>
            </a:r>
            <a:r>
              <a:rPr lang="en-IE" sz="2400" dirty="0" smtClean="0"/>
              <a:t>and Edward </a:t>
            </a:r>
            <a:r>
              <a:rPr lang="en-IE" sz="2400" b="1" dirty="0" smtClean="0"/>
              <a:t>Ullman</a:t>
            </a:r>
            <a:r>
              <a:rPr lang="en-IE" sz="2400" dirty="0" smtClean="0"/>
              <a:t> are the geographers that developed this theory.</a:t>
            </a:r>
            <a:r>
              <a:rPr lang="en-IE" sz="2400" b="1" dirty="0" smtClean="0"/>
              <a:t> </a:t>
            </a:r>
          </a:p>
          <a:p>
            <a:r>
              <a:rPr lang="en-IE" sz="2400" dirty="0" smtClean="0"/>
              <a:t>they suggested that an urban area develops over time.</a:t>
            </a:r>
          </a:p>
          <a:p>
            <a:r>
              <a:rPr lang="en-IE" sz="2400" dirty="0" smtClean="0"/>
              <a:t>An urban area grows around different business centres.(Multiple nuclei)</a:t>
            </a:r>
          </a:p>
          <a:p>
            <a:r>
              <a:rPr lang="en-IE" sz="2400" dirty="0" smtClean="0"/>
              <a:t>Harris and ullman developed their theory by suggesting a mix of the Concentric zone model (burgess) and the Sector model(</a:t>
            </a:r>
            <a:r>
              <a:rPr lang="en-IE" sz="2400" dirty="0" err="1" smtClean="0"/>
              <a:t>hoyt</a:t>
            </a:r>
            <a:r>
              <a:rPr lang="en-IE" sz="2400" dirty="0" smtClean="0"/>
              <a:t>).</a:t>
            </a:r>
          </a:p>
          <a:p>
            <a:r>
              <a:rPr lang="en-IE" sz="2400" dirty="0" smtClean="0"/>
              <a:t>The location of each land use reflects its economic needs. </a:t>
            </a:r>
            <a:endParaRPr lang="en-I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Where can we see this theory in use!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E" sz="2400" dirty="0" smtClean="0"/>
              <a:t>Many large urban areas and conurbations can be seen to have a similar layout as this model. E.g. Dublin Ireland.</a:t>
            </a:r>
          </a:p>
          <a:p>
            <a:pPr>
              <a:buNone/>
            </a:pPr>
            <a:endParaRPr lang="en-IE" sz="2400" dirty="0" smtClean="0"/>
          </a:p>
          <a:p>
            <a:pPr>
              <a:buNone/>
            </a:pPr>
            <a:endParaRPr lang="en-IE" sz="2400" dirty="0"/>
          </a:p>
        </p:txBody>
      </p:sp>
      <p:pic>
        <p:nvPicPr>
          <p:cNvPr id="8" name="Picture 7" descr="IMG_12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996952"/>
            <a:ext cx="2915816" cy="3861048"/>
          </a:xfrm>
          <a:prstGeom prst="rect">
            <a:avLst/>
          </a:prstGeom>
        </p:spPr>
      </p:pic>
      <p:pic>
        <p:nvPicPr>
          <p:cNvPr id="11" name="Picture 10" descr="geo.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87824" y="5552893"/>
            <a:ext cx="2248214" cy="1305107"/>
          </a:xfrm>
          <a:prstGeom prst="rect">
            <a:avLst/>
          </a:prstGeom>
        </p:spPr>
      </p:pic>
      <p:pic>
        <p:nvPicPr>
          <p:cNvPr id="12" name="Picture 11" descr="geog.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92080" y="5438577"/>
            <a:ext cx="3153215" cy="1419423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How this model explains how chosen city develops.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1600" dirty="0" smtClean="0"/>
              <a:t>Over time there has been much change in the land use of Dublin.</a:t>
            </a:r>
          </a:p>
          <a:p>
            <a:r>
              <a:rPr lang="en-IE" sz="1600" dirty="0" smtClean="0"/>
              <a:t>Dublin’s CBD has developed along the main commercial areas of Dublin.</a:t>
            </a:r>
          </a:p>
          <a:p>
            <a:r>
              <a:rPr lang="en-IE" sz="1600" dirty="0" smtClean="0"/>
              <a:t>Industrial land use in Dublin has two types of location: </a:t>
            </a:r>
          </a:p>
          <a:p>
            <a:pPr algn="ctr">
              <a:buNone/>
            </a:pPr>
            <a:r>
              <a:rPr lang="en-IE" sz="1600" dirty="0" smtClean="0"/>
              <a:t>The old industrial zone of Dublin port.</a:t>
            </a:r>
          </a:p>
          <a:p>
            <a:pPr algn="ctr">
              <a:buNone/>
            </a:pPr>
            <a:r>
              <a:rPr lang="en-IE" sz="1600" dirty="0" smtClean="0"/>
              <a:t>Newer industrial estates in the suburbs.</a:t>
            </a:r>
          </a:p>
          <a:p>
            <a:r>
              <a:rPr lang="en-IE" sz="1600" dirty="0" smtClean="0"/>
              <a:t>Dublin's zone of transition can be seen along the quays and docklands.</a:t>
            </a:r>
          </a:p>
          <a:p>
            <a:r>
              <a:rPr lang="en-IE" sz="1600" dirty="0" smtClean="0"/>
              <a:t>Residential land use in Dublin is linked to the wealth of the people living in the area. </a:t>
            </a:r>
          </a:p>
          <a:p>
            <a:pPr algn="ctr">
              <a:buNone/>
            </a:pPr>
            <a:r>
              <a:rPr lang="en-IE" sz="1600" dirty="0" smtClean="0"/>
              <a:t>Low-income</a:t>
            </a:r>
          </a:p>
          <a:p>
            <a:pPr algn="ctr">
              <a:buNone/>
            </a:pPr>
            <a:r>
              <a:rPr lang="en-IE" sz="1600" dirty="0" smtClean="0"/>
              <a:t>Middle-income</a:t>
            </a:r>
          </a:p>
          <a:p>
            <a:pPr algn="ctr">
              <a:buNone/>
            </a:pPr>
            <a:r>
              <a:rPr lang="en-IE" sz="1600" dirty="0" smtClean="0"/>
              <a:t>High-income.</a:t>
            </a:r>
          </a:p>
          <a:p>
            <a:r>
              <a:rPr lang="en-IE" sz="1600" dirty="0" smtClean="0"/>
              <a:t>However many of the residential sites of Dublin have changed over the past 100 years. i.e. Ringsend, once a low income area has become a more desirable location to live because of the walking distance to the city.</a:t>
            </a:r>
          </a:p>
          <a:p>
            <a:endParaRPr lang="en-IE" sz="2000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chnic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193</TotalTime>
  <Words>434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Flow</vt:lpstr>
      <vt:lpstr>Technic</vt:lpstr>
      <vt:lpstr>Apex</vt:lpstr>
      <vt:lpstr>Verve</vt:lpstr>
      <vt:lpstr>Examine briefly one theoretical model which attempts to explain the development of land use zones in a developed world</vt:lpstr>
      <vt:lpstr>The three key theories.</vt:lpstr>
      <vt:lpstr>HARRIS AND ULLMAN.</vt:lpstr>
      <vt:lpstr>Background. </vt:lpstr>
      <vt:lpstr>Where can we see this theory in use!</vt:lpstr>
      <vt:lpstr>How this model explains how chosen city develops.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Examine briefly one theoretical model which attempts to explain the development of land use zones in a developed world</dc:title>
  <dc:creator>shannon</dc:creator>
  <cp:lastModifiedBy>Valerie Redmond</cp:lastModifiedBy>
  <cp:revision>19</cp:revision>
  <dcterms:created xsi:type="dcterms:W3CDTF">2012-12-09T13:39:51Z</dcterms:created>
  <dcterms:modified xsi:type="dcterms:W3CDTF">2012-12-09T17:58:11Z</dcterms:modified>
</cp:coreProperties>
</file>