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63" r:id="rId5"/>
    <p:sldId id="266" r:id="rId6"/>
    <p:sldId id="267" r:id="rId7"/>
    <p:sldId id="259" r:id="rId8"/>
    <p:sldId id="260" r:id="rId9"/>
    <p:sldId id="261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65166-3CAA-4FBA-A6FE-338FD6A47DC7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BE14-2E66-4A0B-B3B4-DAAF6EF9BF0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674E-1487-48BA-B632-FB9815FD2C26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1E98-37D9-4285-8B25-69A0CD06DF8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Human Interaction with the Rock Cycle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5</a:t>
            </a:r>
            <a:r>
              <a:rPr lang="en-IE" baseline="30000" dirty="0" smtClean="0"/>
              <a:t>th</a:t>
            </a:r>
            <a:r>
              <a:rPr lang="en-IE" dirty="0" smtClean="0"/>
              <a:t> year Geography</a:t>
            </a:r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Study; </a:t>
            </a:r>
            <a:r>
              <a:rPr lang="en-IE" dirty="0" err="1" smtClean="0"/>
              <a:t>Carrara</a:t>
            </a:r>
            <a:r>
              <a:rPr lang="en-IE" dirty="0" smtClean="0"/>
              <a:t> Marble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Tuscany, Italy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White or blue-grey </a:t>
            </a:r>
            <a:r>
              <a:rPr lang="en-US" dirty="0" smtClean="0"/>
              <a:t>marble</a:t>
            </a:r>
            <a:endParaRPr lang="en-US" dirty="0"/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Used since the time of ancient Rome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Statue of David – Michelangelo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Exported all around the world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Construction of buildings 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Warm countries 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Reflect light 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/>
              <a:t>Create an air of coolness </a:t>
            </a:r>
          </a:p>
          <a:p>
            <a:pPr>
              <a:buNone/>
            </a:pP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0523" y="3284985"/>
            <a:ext cx="2712652" cy="323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Major Case Study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Tara Mines, Co Meath.</a:t>
            </a:r>
          </a:p>
          <a:p>
            <a:pPr>
              <a:buNone/>
            </a:pPr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6912768" cy="381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Homework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Pg 59 – 61</a:t>
            </a:r>
          </a:p>
          <a:p>
            <a:r>
              <a:rPr lang="en-IE" sz="4000" dirty="0" smtClean="0"/>
              <a:t>Q; 1, 6, 7, 10</a:t>
            </a:r>
          </a:p>
          <a:p>
            <a:r>
              <a:rPr lang="en-IE" sz="4000" smtClean="0"/>
              <a:t>In Exercise Copy</a:t>
            </a:r>
            <a:endParaRPr lang="en-IE" sz="4000" dirty="0"/>
          </a:p>
        </p:txBody>
      </p:sp>
      <p:pic>
        <p:nvPicPr>
          <p:cNvPr id="1026" name="Picture 2" descr="C:\Users\anna\AppData\Local\Microsoft\Windows\Temporary Internet Files\Content.IE5\FKZ1NMVV\MC9000711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84984"/>
            <a:ext cx="3818363" cy="2837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Identify the economic value and uses of Rocks</a:t>
            </a:r>
          </a:p>
          <a:p>
            <a:r>
              <a:rPr lang="en-IE" dirty="0" smtClean="0"/>
              <a:t>Examine Human Interaction with the Rock Cycle during the process of Quarrying</a:t>
            </a:r>
            <a:endParaRPr lang="en-IE" dirty="0"/>
          </a:p>
        </p:txBody>
      </p:sp>
      <p:pic>
        <p:nvPicPr>
          <p:cNvPr id="31746" name="Picture 2" descr="C:\Users\anna\AppData\Local\Microsoft\Windows\Temporary Internet Files\Content.IE5\M3T21O7O\MM90017831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861048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Economic Value of Rocks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u="sng" dirty="0" smtClean="0"/>
              <a:t>Recreation; </a:t>
            </a:r>
            <a:r>
              <a:rPr lang="en-IE" dirty="0" smtClean="0"/>
              <a:t>Hill walking, Climbing</a:t>
            </a:r>
          </a:p>
          <a:p>
            <a:r>
              <a:rPr lang="en-IE" b="1" u="sng" dirty="0" smtClean="0"/>
              <a:t>Tourism; </a:t>
            </a:r>
            <a:r>
              <a:rPr lang="en-IE" dirty="0" err="1" smtClean="0"/>
              <a:t>Burren</a:t>
            </a:r>
            <a:endParaRPr lang="en-IE" dirty="0" smtClean="0"/>
          </a:p>
          <a:p>
            <a:r>
              <a:rPr lang="en-IE" b="1" u="sng" dirty="0" smtClean="0"/>
              <a:t>Decorative Pieces; </a:t>
            </a:r>
            <a:r>
              <a:rPr lang="en-IE" dirty="0" smtClean="0"/>
              <a:t>Fireplaces, Headstones, Worktops</a:t>
            </a:r>
          </a:p>
          <a:p>
            <a:r>
              <a:rPr lang="en-IE" b="1" u="sng" dirty="0" smtClean="0"/>
              <a:t>Construction Materials; </a:t>
            </a:r>
            <a:r>
              <a:rPr lang="en-IE" dirty="0" smtClean="0"/>
              <a:t>Gravel, Limestone</a:t>
            </a:r>
          </a:p>
          <a:p>
            <a:r>
              <a:rPr lang="en-IE" b="1" u="sng" dirty="0" smtClean="0"/>
              <a:t>Metals; </a:t>
            </a:r>
            <a:r>
              <a:rPr lang="en-IE" dirty="0" smtClean="0"/>
              <a:t>Lead, Zinc, Gold</a:t>
            </a:r>
          </a:p>
          <a:p>
            <a:r>
              <a:rPr lang="en-IE" b="1" u="sng" dirty="0" smtClean="0"/>
              <a:t>Energy Source; </a:t>
            </a:r>
            <a:r>
              <a:rPr lang="en-IE" dirty="0" smtClean="0"/>
              <a:t>Coal, Oil, Gas, Geothermal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Uses of Certain Rocks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93305">
                <a:tc>
                  <a:txBody>
                    <a:bodyPr/>
                    <a:lstStyle/>
                    <a:p>
                      <a:r>
                        <a:rPr lang="en-IE" dirty="0" smtClean="0"/>
                        <a:t>Rock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Use</a:t>
                      </a:r>
                      <a:endParaRPr lang="en-IE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Basalt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Road Chippings</a:t>
                      </a:r>
                      <a:endParaRPr lang="en-IE" sz="2400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Glass</a:t>
                      </a:r>
                      <a:endParaRPr lang="en-IE" sz="2400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Limestone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Fertiliser</a:t>
                      </a:r>
                      <a:endParaRPr lang="en-IE" sz="2400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Slate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Roofing</a:t>
                      </a:r>
                      <a:endParaRPr lang="en-IE" sz="2400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Coal/Oil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Heating</a:t>
                      </a:r>
                      <a:endParaRPr lang="en-IE" sz="2400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China Clay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Pottery</a:t>
                      </a:r>
                      <a:endParaRPr lang="en-I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Quarrying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Important Resources</a:t>
            </a:r>
          </a:p>
          <a:p>
            <a:r>
              <a:rPr lang="en-IE" dirty="0" smtClean="0"/>
              <a:t>Construction Industry</a:t>
            </a:r>
          </a:p>
          <a:p>
            <a:r>
              <a:rPr lang="en-IE" dirty="0" smtClean="0"/>
              <a:t>Granite, Limestone and Marble are the most common rocks quarried in Ireland</a:t>
            </a:r>
            <a:endParaRPr lang="en-IE" dirty="0"/>
          </a:p>
        </p:txBody>
      </p:sp>
      <p:pic>
        <p:nvPicPr>
          <p:cNvPr id="2050" name="Picture 2" descr="http://t3.gstatic.com/images?q=tbn:ANd9GcT4bb4iucb_S7JjQKxcVVrvUUhWBvHFWKNh8MlL9iGfnmuAaow26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149080"/>
            <a:ext cx="388843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Quarrying?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Removal of Rocks from the Earths Surface</a:t>
            </a:r>
          </a:p>
          <a:p>
            <a:r>
              <a:rPr lang="en-IE" dirty="0" smtClean="0"/>
              <a:t>400 active quarries in Ireland</a:t>
            </a:r>
          </a:p>
          <a:p>
            <a:r>
              <a:rPr lang="en-IE" dirty="0" smtClean="0"/>
              <a:t>In recent year with the improved developments in infrastructure in Ireland, there has been an increased demand for quarried materials</a:t>
            </a:r>
          </a:p>
          <a:p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93096"/>
            <a:ext cx="295232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641350"/>
            <a:ext cx="5600700" cy="5862638"/>
          </a:xfrm>
          <a:prstGeom prst="rect">
            <a:avLst/>
          </a:prstGeom>
          <a:noFill/>
          <a:ln w="9525">
            <a:solidFill>
              <a:srgbClr val="0615A6"/>
            </a:solidFill>
            <a:miter lim="800000"/>
            <a:headEnd/>
            <a:tailEnd/>
          </a:ln>
        </p:spPr>
      </p:pic>
      <p:sp>
        <p:nvSpPr>
          <p:cNvPr id="2867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>
                <a:solidFill>
                  <a:srgbClr val="002060"/>
                </a:solidFill>
                <a:latin typeface="Trebuchet MS" pitchFamily="34" charset="0"/>
                <a:ea typeface="ＭＳ Ｐゴシック" pitchFamily="34" charset="-128"/>
              </a:rPr>
              <a:t>Chapter 5: The Rock Cycle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3850" y="620713"/>
            <a:ext cx="6119813" cy="5184775"/>
          </a:xfrm>
          <a:prstGeom prst="roundRect">
            <a:avLst>
              <a:gd name="adj" fmla="val 5229"/>
            </a:avLst>
          </a:prstGeom>
          <a:solidFill>
            <a:srgbClr val="0615A6">
              <a:alpha val="72157"/>
            </a:srgbClr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>
          <a:xfrm>
            <a:off x="395288" y="620713"/>
            <a:ext cx="5476875" cy="5976937"/>
          </a:xfrm>
        </p:spPr>
        <p:txBody>
          <a:bodyPr/>
          <a:lstStyle/>
          <a:p>
            <a:pPr marL="457200" indent="-457200">
              <a:defRPr/>
            </a:pPr>
            <a:r>
              <a:rPr lang="en-US" sz="19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</a:rPr>
              <a:t>Methods of quarrying</a:t>
            </a:r>
          </a:p>
          <a:p>
            <a:pPr marL="476250" indent="-419100">
              <a:buFont typeface="Times" pitchFamily="-64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I.   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Plug and feather</a:t>
            </a:r>
          </a:p>
          <a:p>
            <a:pPr marL="895350" lvl="1" indent="-3810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drilling holes</a:t>
            </a:r>
          </a:p>
          <a:p>
            <a:pPr marL="895350" lvl="1" indent="-3810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split the rock</a:t>
            </a:r>
          </a:p>
          <a:p>
            <a:pPr marL="895350" lvl="1" indent="-3810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extracting large pieces, e.g. floor covering</a:t>
            </a:r>
          </a:p>
          <a:p>
            <a:pPr marL="476250" indent="-419100">
              <a:buFont typeface="Times" pitchFamily="-64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II.  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Explosive </a:t>
            </a:r>
          </a:p>
          <a:p>
            <a:pPr marL="895350" lvl="1" indent="-3810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extracting large and small pieces of rock</a:t>
            </a:r>
          </a:p>
          <a:p>
            <a:pPr marL="476250" indent="-419100">
              <a:buFont typeface="Times" pitchFamily="-64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III.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Channelling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895350" lvl="1" indent="-3810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machinery cuts large slices of rock</a:t>
            </a:r>
          </a:p>
          <a:p>
            <a:pPr marL="895350" lvl="1" indent="-3810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metamorphic rock such as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marble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641350"/>
            <a:ext cx="5600700" cy="5862638"/>
          </a:xfrm>
          <a:prstGeom prst="rect">
            <a:avLst/>
          </a:prstGeom>
          <a:noFill/>
          <a:ln w="9525">
            <a:solidFill>
              <a:srgbClr val="0615A6"/>
            </a:solidFill>
            <a:miter lim="800000"/>
            <a:headEnd/>
            <a:tailEnd/>
          </a:ln>
        </p:spPr>
      </p:pic>
      <p:sp>
        <p:nvSpPr>
          <p:cNvPr id="296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>
                <a:solidFill>
                  <a:srgbClr val="002060"/>
                </a:solidFill>
                <a:latin typeface="Trebuchet MS" pitchFamily="34" charset="0"/>
                <a:ea typeface="ＭＳ Ｐゴシック" pitchFamily="34" charset="-128"/>
              </a:rPr>
              <a:t>Chapter 5: The Rock Cycle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3850" y="620713"/>
            <a:ext cx="5832475" cy="2592387"/>
          </a:xfrm>
          <a:prstGeom prst="roundRect">
            <a:avLst>
              <a:gd name="adj" fmla="val 5229"/>
            </a:avLst>
          </a:prstGeom>
          <a:solidFill>
            <a:srgbClr val="0615A6">
              <a:alpha val="72157"/>
            </a:srgbClr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>
          <a:xfrm>
            <a:off x="387350" y="620713"/>
            <a:ext cx="8001000" cy="25922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+mj-lt"/>
              </a:rPr>
              <a:t>Positive impacts of quarrying</a:t>
            </a:r>
          </a:p>
          <a:p>
            <a:pPr marL="457200" indent="-457200">
              <a:buNone/>
              <a:defRPr/>
            </a:pPr>
            <a:endParaRPr lang="en-US" sz="3600" b="1" i="1" dirty="0" smtClean="0">
              <a:solidFill>
                <a:srgbClr val="FF0000"/>
              </a:solidFill>
              <a:latin typeface="+mj-lt"/>
            </a:endParaRP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Direct employment 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Construction</a:t>
            </a:r>
          </a:p>
          <a:p>
            <a:pPr marL="876300" lvl="1" indent="-41910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Indirect employment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641350"/>
            <a:ext cx="5600700" cy="5862638"/>
          </a:xfrm>
          <a:prstGeom prst="rect">
            <a:avLst/>
          </a:prstGeom>
          <a:noFill/>
          <a:ln w="9525">
            <a:solidFill>
              <a:srgbClr val="0615A6"/>
            </a:solidFill>
            <a:miter lim="800000"/>
            <a:headEnd/>
            <a:tailEnd/>
          </a:ln>
        </p:spPr>
      </p:pic>
      <p:sp>
        <p:nvSpPr>
          <p:cNvPr id="307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>
                <a:solidFill>
                  <a:srgbClr val="002060"/>
                </a:solidFill>
                <a:latin typeface="Trebuchet MS" pitchFamily="34" charset="0"/>
                <a:ea typeface="ＭＳ Ｐゴシック" pitchFamily="34" charset="-128"/>
              </a:rPr>
              <a:t>Chapter 5: The Rock Cycle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3850" y="620713"/>
            <a:ext cx="5832475" cy="3816350"/>
          </a:xfrm>
          <a:prstGeom prst="roundRect">
            <a:avLst>
              <a:gd name="adj" fmla="val 5229"/>
            </a:avLst>
          </a:prstGeom>
          <a:solidFill>
            <a:srgbClr val="0615A6">
              <a:alpha val="72157"/>
            </a:srgbClr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>
          <a:xfrm>
            <a:off x="395288" y="668338"/>
            <a:ext cx="8215312" cy="3481387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Negative impacts of quarrying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Visual pollution 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Noise pollution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Heavy machinery damage to infrastructure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Dust pollution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Water pollution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Disused quarries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310</Words>
  <Application>Microsoft Office PowerPoint</Application>
  <PresentationFormat>On-screen Show (4:3)</PresentationFormat>
  <Paragraphs>76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Human Interaction with the Rock Cycle</vt:lpstr>
      <vt:lpstr>Learning Outcome</vt:lpstr>
      <vt:lpstr>Economic Value of Rocks</vt:lpstr>
      <vt:lpstr>Uses of Certain Rocks</vt:lpstr>
      <vt:lpstr>Quarrying</vt:lpstr>
      <vt:lpstr>What is Quarrying?</vt:lpstr>
      <vt:lpstr>Chapter 5: The Rock Cycle</vt:lpstr>
      <vt:lpstr>Chapter 5: The Rock Cycle</vt:lpstr>
      <vt:lpstr>Chapter 5: The Rock Cycle</vt:lpstr>
      <vt:lpstr>Case Study; Carrara Marble</vt:lpstr>
      <vt:lpstr>Major Case Study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Interaction with the Rock Cycle</dc:title>
  <dc:creator>anna</dc:creator>
  <cp:lastModifiedBy>anna</cp:lastModifiedBy>
  <cp:revision>7</cp:revision>
  <dcterms:created xsi:type="dcterms:W3CDTF">2012-10-13T18:55:44Z</dcterms:created>
  <dcterms:modified xsi:type="dcterms:W3CDTF">2012-10-13T20:00:15Z</dcterms:modified>
</cp:coreProperties>
</file>