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76" r:id="rId10"/>
    <p:sldId id="263" r:id="rId11"/>
    <p:sldId id="264" r:id="rId12"/>
    <p:sldId id="266" r:id="rId13"/>
    <p:sldId id="267" r:id="rId14"/>
    <p:sldId id="27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C4F46-F42F-4807-AA34-4490B205C7C6}" type="datetimeFigureOut">
              <a:rPr lang="en-GB" smtClean="0"/>
              <a:pPr/>
              <a:t>23/01/2012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6FAFD-B956-4CF1-8406-D47A0433CD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34740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C5A0-3EB9-4308-9EE8-BE784A1D7EBC}" type="datetimeFigureOut">
              <a:rPr lang="en-IE" smtClean="0"/>
              <a:pPr/>
              <a:t>23/01/2012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9D38-C594-4E09-842A-52DC10EB2E2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C5A0-3EB9-4308-9EE8-BE784A1D7EBC}" type="datetimeFigureOut">
              <a:rPr lang="en-IE" smtClean="0"/>
              <a:pPr/>
              <a:t>23/01/2012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9D38-C594-4E09-842A-52DC10EB2E2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C5A0-3EB9-4308-9EE8-BE784A1D7EBC}" type="datetimeFigureOut">
              <a:rPr lang="en-IE" smtClean="0"/>
              <a:pPr/>
              <a:t>23/01/2012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9D38-C594-4E09-842A-52DC10EB2E2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C5A0-3EB9-4308-9EE8-BE784A1D7EBC}" type="datetimeFigureOut">
              <a:rPr lang="en-IE" smtClean="0"/>
              <a:pPr/>
              <a:t>23/01/2012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9D38-C594-4E09-842A-52DC10EB2E2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C5A0-3EB9-4308-9EE8-BE784A1D7EBC}" type="datetimeFigureOut">
              <a:rPr lang="en-IE" smtClean="0"/>
              <a:pPr/>
              <a:t>23/01/2012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9D38-C594-4E09-842A-52DC10EB2E2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C5A0-3EB9-4308-9EE8-BE784A1D7EBC}" type="datetimeFigureOut">
              <a:rPr lang="en-IE" smtClean="0"/>
              <a:pPr/>
              <a:t>23/01/2012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9D38-C594-4E09-842A-52DC10EB2E2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C5A0-3EB9-4308-9EE8-BE784A1D7EBC}" type="datetimeFigureOut">
              <a:rPr lang="en-IE" smtClean="0"/>
              <a:pPr/>
              <a:t>23/01/2012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9D38-C594-4E09-842A-52DC10EB2E2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C5A0-3EB9-4308-9EE8-BE784A1D7EBC}" type="datetimeFigureOut">
              <a:rPr lang="en-IE" smtClean="0"/>
              <a:pPr/>
              <a:t>23/01/2012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9D38-C594-4E09-842A-52DC10EB2E2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C5A0-3EB9-4308-9EE8-BE784A1D7EBC}" type="datetimeFigureOut">
              <a:rPr lang="en-IE" smtClean="0"/>
              <a:pPr/>
              <a:t>23/01/2012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9D38-C594-4E09-842A-52DC10EB2E2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C5A0-3EB9-4308-9EE8-BE784A1D7EBC}" type="datetimeFigureOut">
              <a:rPr lang="en-IE" smtClean="0"/>
              <a:pPr/>
              <a:t>23/01/2012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9D38-C594-4E09-842A-52DC10EB2E2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C5A0-3EB9-4308-9EE8-BE784A1D7EBC}" type="datetimeFigureOut">
              <a:rPr lang="en-IE" smtClean="0"/>
              <a:pPr/>
              <a:t>23/01/2012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9D38-C594-4E09-842A-52DC10EB2E2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8C5A0-3EB9-4308-9EE8-BE784A1D7EBC}" type="datetimeFigureOut">
              <a:rPr lang="en-IE" smtClean="0"/>
              <a:pPr/>
              <a:t>23/01/2012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F9D38-C594-4E09-842A-52DC10EB2E2F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Plate Tectonics Revision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6</a:t>
            </a:r>
            <a:r>
              <a:rPr lang="en-IE" baseline="30000" dirty="0" smtClean="0"/>
              <a:t>th</a:t>
            </a:r>
            <a:r>
              <a:rPr lang="en-IE" dirty="0" smtClean="0"/>
              <a:t> year Geography</a:t>
            </a:r>
            <a:endParaRPr lang="en-I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Earthquakes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Focus</a:t>
            </a:r>
          </a:p>
          <a:p>
            <a:r>
              <a:rPr lang="en-IE" sz="4000" dirty="0" smtClean="0"/>
              <a:t>Tremor</a:t>
            </a:r>
          </a:p>
          <a:p>
            <a:r>
              <a:rPr lang="en-IE" sz="4000" dirty="0" smtClean="0"/>
              <a:t>Epicentre</a:t>
            </a:r>
            <a:endParaRPr lang="en-IE" sz="4000" dirty="0"/>
          </a:p>
        </p:txBody>
      </p:sp>
      <p:pic>
        <p:nvPicPr>
          <p:cNvPr id="10242" name="Picture 2" descr="http://t3.gstatic.com/images?q=tbn:ANd9GcSsryBKhuQxyBTwPWSZcy-289g8EcZZrLRckDtuMq58hjMktDJ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132856"/>
            <a:ext cx="5256584" cy="41280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Measuring Earthquakes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Seismographs (record earthquake waves)</a:t>
            </a:r>
          </a:p>
          <a:p>
            <a:r>
              <a:rPr lang="en-IE" dirty="0" smtClean="0"/>
              <a:t>Richter Scale (energy / magnitude)</a:t>
            </a:r>
          </a:p>
          <a:p>
            <a:r>
              <a:rPr lang="en-IE" dirty="0" smtClean="0"/>
              <a:t>Modified </a:t>
            </a:r>
            <a:r>
              <a:rPr lang="en-IE" dirty="0" err="1" smtClean="0"/>
              <a:t>Mercalli</a:t>
            </a:r>
            <a:r>
              <a:rPr lang="en-IE" dirty="0" smtClean="0"/>
              <a:t> Scale (damage seen)</a:t>
            </a:r>
            <a:endParaRPr lang="en-IE" dirty="0"/>
          </a:p>
        </p:txBody>
      </p:sp>
      <p:pic>
        <p:nvPicPr>
          <p:cNvPr id="9218" name="Picture 2" descr="http://t0.gstatic.com/images?q=tbn:ANd9GcSXKJIaikffLJUofz_baOWkk9rAWVWLp7ytzcN03cp6FRPIoL6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501008"/>
            <a:ext cx="8064896" cy="31344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Effects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Short Term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E" dirty="0" smtClean="0"/>
              <a:t>Death</a:t>
            </a:r>
          </a:p>
          <a:p>
            <a:r>
              <a:rPr lang="en-IE" dirty="0" smtClean="0"/>
              <a:t>Destruction</a:t>
            </a:r>
          </a:p>
          <a:p>
            <a:r>
              <a:rPr lang="en-IE" dirty="0" smtClean="0"/>
              <a:t>Tsunamis</a:t>
            </a:r>
          </a:p>
          <a:p>
            <a:r>
              <a:rPr lang="en-IE" dirty="0" smtClean="0"/>
              <a:t>Fire</a:t>
            </a:r>
          </a:p>
          <a:p>
            <a:r>
              <a:rPr lang="en-IE" dirty="0" smtClean="0"/>
              <a:t>Homelessness</a:t>
            </a:r>
            <a:endParaRPr lang="en-I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E" dirty="0" smtClean="0"/>
              <a:t>Long Term</a:t>
            </a:r>
            <a:endParaRPr lang="en-I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E" dirty="0" smtClean="0"/>
              <a:t>Migration</a:t>
            </a:r>
          </a:p>
          <a:p>
            <a:r>
              <a:rPr lang="en-IE" dirty="0" smtClean="0"/>
              <a:t>Disease</a:t>
            </a:r>
          </a:p>
          <a:p>
            <a:r>
              <a:rPr lang="en-IE" dirty="0" smtClean="0"/>
              <a:t>Economic slowdown</a:t>
            </a:r>
            <a:endParaRPr lang="en-IE" dirty="0"/>
          </a:p>
        </p:txBody>
      </p:sp>
      <p:pic>
        <p:nvPicPr>
          <p:cNvPr id="8196" name="Picture 4" descr="http://t0.gstatic.com/images?q=tbn:ANd9GcReBsoomNx-T1cwipOnX1eSpEKEYrWp_bwk1H0eGJEY-co6J9j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752105"/>
            <a:ext cx="4331904" cy="31058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Case Study</a:t>
            </a:r>
            <a:endParaRPr lang="en-IE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South East Asian Earthquake and Tsunami</a:t>
            </a:r>
          </a:p>
          <a:p>
            <a:r>
              <a:rPr lang="en-IE" dirty="0" smtClean="0"/>
              <a:t>December 2004</a:t>
            </a:r>
          </a:p>
          <a:p>
            <a:r>
              <a:rPr lang="en-IE" dirty="0" smtClean="0"/>
              <a:t>9.0 Richter Scale</a:t>
            </a:r>
          </a:p>
          <a:p>
            <a:r>
              <a:rPr lang="en-IE" dirty="0" smtClean="0"/>
              <a:t>Indian Plate slid beneath Burma Plate</a:t>
            </a:r>
          </a:p>
          <a:p>
            <a:r>
              <a:rPr lang="en-IE" dirty="0" smtClean="0"/>
              <a:t>Affected 11 countries </a:t>
            </a:r>
          </a:p>
          <a:p>
            <a:r>
              <a:rPr lang="en-IE" dirty="0" smtClean="0"/>
              <a:t>320,000 deaths</a:t>
            </a:r>
          </a:p>
          <a:p>
            <a:r>
              <a:rPr lang="en-IE" dirty="0" smtClean="0"/>
              <a:t>1.5 million people displaced</a:t>
            </a:r>
            <a:endParaRPr lang="en-I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Exam Questions - Earthquakes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Examine how earthquakes are measured and may be predicted.</a:t>
            </a:r>
          </a:p>
          <a:p>
            <a:r>
              <a:rPr lang="en-IE" dirty="0" smtClean="0"/>
              <a:t>Describe and explain an earthquake that you have studied under the following headings;</a:t>
            </a:r>
          </a:p>
          <a:p>
            <a:pPr lvl="1"/>
            <a:r>
              <a:rPr lang="en-IE" dirty="0" smtClean="0"/>
              <a:t>Plates involved</a:t>
            </a:r>
          </a:p>
          <a:p>
            <a:pPr lvl="1"/>
            <a:r>
              <a:rPr lang="en-IE" dirty="0" smtClean="0"/>
              <a:t>What caused the earthquake</a:t>
            </a:r>
          </a:p>
          <a:p>
            <a:pPr lvl="1"/>
            <a:r>
              <a:rPr lang="en-IE" dirty="0" smtClean="0"/>
              <a:t>Long &amp; Short Term Effects</a:t>
            </a:r>
          </a:p>
          <a:p>
            <a:pPr lvl="1"/>
            <a:r>
              <a:rPr lang="en-IE" dirty="0" smtClean="0"/>
              <a:t>Recovery</a:t>
            </a:r>
            <a:endParaRPr lang="en-I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Volcanoes</a:t>
            </a:r>
            <a:endParaRPr lang="en-IE" dirty="0"/>
          </a:p>
        </p:txBody>
      </p:sp>
      <p:pic>
        <p:nvPicPr>
          <p:cNvPr id="614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6264696" cy="446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Volcanoes occur at...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Mid-Ocean Ridges (Constructive Plate Boundaries)</a:t>
            </a:r>
          </a:p>
          <a:p>
            <a:pPr>
              <a:buNone/>
            </a:pPr>
            <a:endParaRPr lang="en-IE" dirty="0" smtClean="0"/>
          </a:p>
          <a:p>
            <a:r>
              <a:rPr lang="en-IE" dirty="0" err="1" smtClean="0"/>
              <a:t>Subduction</a:t>
            </a:r>
            <a:r>
              <a:rPr lang="en-IE" dirty="0" smtClean="0"/>
              <a:t> Zones (Destructive Plate Boundaries)</a:t>
            </a:r>
          </a:p>
          <a:p>
            <a:pPr>
              <a:buNone/>
            </a:pPr>
            <a:endParaRPr lang="en-IE" dirty="0" smtClean="0"/>
          </a:p>
          <a:p>
            <a:r>
              <a:rPr lang="en-IE" dirty="0" smtClean="0"/>
              <a:t>Hotspots</a:t>
            </a:r>
            <a:endParaRPr lang="en-IE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060848"/>
            <a:ext cx="3333334" cy="137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005064"/>
            <a:ext cx="2590476" cy="176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Products of Volcanic Eruptions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Lava</a:t>
            </a:r>
          </a:p>
          <a:p>
            <a:r>
              <a:rPr lang="en-IE" dirty="0" err="1" smtClean="0"/>
              <a:t>Pyroclasts</a:t>
            </a:r>
            <a:endParaRPr lang="en-IE" dirty="0" smtClean="0"/>
          </a:p>
          <a:p>
            <a:r>
              <a:rPr lang="en-IE" dirty="0" smtClean="0"/>
              <a:t>Poisonous gases</a:t>
            </a:r>
          </a:p>
          <a:p>
            <a:r>
              <a:rPr lang="en-IE" dirty="0" smtClean="0"/>
              <a:t>Ash, pumice, dust</a:t>
            </a:r>
          </a:p>
          <a:p>
            <a:r>
              <a:rPr lang="en-IE" dirty="0" smtClean="0"/>
              <a:t>Water vapour</a:t>
            </a:r>
            <a:endParaRPr lang="en-IE" dirty="0"/>
          </a:p>
        </p:txBody>
      </p:sp>
      <p:pic>
        <p:nvPicPr>
          <p:cNvPr id="4098" name="Picture 2" descr="http://t0.gstatic.com/images?q=tbn:ANd9GcTMYPhDrHiF0d7983Pt47u0TQNfhWARneE3kQL0DdLFLCqWzl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060848"/>
            <a:ext cx="3304778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Volcanic Landforms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External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E" dirty="0" smtClean="0"/>
              <a:t>Lava Plateau</a:t>
            </a:r>
          </a:p>
          <a:p>
            <a:r>
              <a:rPr lang="en-IE" dirty="0" smtClean="0"/>
              <a:t>Volcanic cones</a:t>
            </a:r>
          </a:p>
          <a:p>
            <a:r>
              <a:rPr lang="en-IE" dirty="0" smtClean="0"/>
              <a:t>Craters</a:t>
            </a:r>
          </a:p>
          <a:p>
            <a:r>
              <a:rPr lang="en-IE" dirty="0" smtClean="0"/>
              <a:t>Calderas</a:t>
            </a:r>
          </a:p>
          <a:p>
            <a:r>
              <a:rPr lang="en-IE" dirty="0" smtClean="0"/>
              <a:t>Volcanic plugs</a:t>
            </a:r>
            <a:endParaRPr lang="en-I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E" dirty="0" smtClean="0"/>
              <a:t>Internal</a:t>
            </a:r>
            <a:endParaRPr lang="en-I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E" dirty="0" smtClean="0"/>
              <a:t>Batholiths</a:t>
            </a:r>
          </a:p>
          <a:p>
            <a:r>
              <a:rPr lang="en-IE" dirty="0" smtClean="0"/>
              <a:t>Sills</a:t>
            </a:r>
          </a:p>
          <a:p>
            <a:r>
              <a:rPr lang="en-IE" dirty="0" smtClean="0"/>
              <a:t>Dykes</a:t>
            </a:r>
          </a:p>
          <a:p>
            <a:r>
              <a:rPr lang="en-IE" dirty="0" smtClean="0"/>
              <a:t>Laccoliths</a:t>
            </a:r>
          </a:p>
          <a:p>
            <a:r>
              <a:rPr lang="en-IE" dirty="0" err="1" smtClean="0"/>
              <a:t>Lopoliths</a:t>
            </a:r>
            <a:endParaRPr lang="en-IE" dirty="0"/>
          </a:p>
        </p:txBody>
      </p:sp>
      <p:pic>
        <p:nvPicPr>
          <p:cNvPr id="10" name="Picture 2" descr="http://t1.gstatic.com/images?q=tbn:ANd9GcRWm4ZHYvQTP9NkX3ksqLCfuQns0kct0v0zv9izE5XDZ9kCfn738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509120"/>
            <a:ext cx="3816424" cy="2348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Effects of Volcanoes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Positive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E" dirty="0" smtClean="0"/>
              <a:t>New land (Iceland)</a:t>
            </a:r>
          </a:p>
          <a:p>
            <a:r>
              <a:rPr lang="en-IE" dirty="0" smtClean="0"/>
              <a:t>Geothermal energy</a:t>
            </a:r>
          </a:p>
          <a:p>
            <a:r>
              <a:rPr lang="en-IE" dirty="0" smtClean="0"/>
              <a:t>Fertile soil</a:t>
            </a:r>
          </a:p>
          <a:p>
            <a:r>
              <a:rPr lang="en-IE" dirty="0" smtClean="0"/>
              <a:t>Tourism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E" dirty="0" smtClean="0"/>
              <a:t>Negative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E" dirty="0" smtClean="0"/>
              <a:t>Lava flows destroy and kill</a:t>
            </a:r>
          </a:p>
          <a:p>
            <a:r>
              <a:rPr lang="en-IE" dirty="0" smtClean="0"/>
              <a:t>Lahars destroy and kill</a:t>
            </a:r>
          </a:p>
          <a:p>
            <a:r>
              <a:rPr lang="en-IE" dirty="0" smtClean="0"/>
              <a:t>Poisonous gases harm health and kill</a:t>
            </a:r>
          </a:p>
          <a:p>
            <a:r>
              <a:rPr lang="en-IE" dirty="0" smtClean="0"/>
              <a:t>Ash can disrupt air travel</a:t>
            </a:r>
            <a:endParaRPr lang="en-IE" dirty="0"/>
          </a:p>
        </p:txBody>
      </p:sp>
      <p:pic>
        <p:nvPicPr>
          <p:cNvPr id="2050" name="Picture 2" descr="http://volcanoes.usgs.gov/Imgs/Jpg/Yellowstone/30212265-015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717032"/>
            <a:ext cx="1728192" cy="2765107"/>
          </a:xfrm>
          <a:prstGeom prst="rect">
            <a:avLst/>
          </a:prstGeom>
          <a:noFill/>
        </p:spPr>
      </p:pic>
      <p:pic>
        <p:nvPicPr>
          <p:cNvPr id="2052" name="Picture 4" descr="http://t3.gstatic.com/images?q=tbn:ANd9GcTP7xYt6a3MdUQ1MB3npCkGexFqOsyZWeBj9jHAdg9_RGrwaxh9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581128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Learning Outcome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Revise Core Book</a:t>
            </a:r>
          </a:p>
          <a:p>
            <a:pPr lvl="1"/>
            <a:r>
              <a:rPr lang="en-IE" dirty="0" smtClean="0"/>
              <a:t>Chapters 1 – 3</a:t>
            </a:r>
          </a:p>
          <a:p>
            <a:pPr lvl="1"/>
            <a:r>
              <a:rPr lang="en-IE" dirty="0" smtClean="0"/>
              <a:t>Plate Tectonics</a:t>
            </a:r>
          </a:p>
          <a:p>
            <a:pPr lvl="1"/>
            <a:r>
              <a:rPr lang="en-IE" dirty="0" smtClean="0"/>
              <a:t>Earthquakes</a:t>
            </a:r>
          </a:p>
          <a:p>
            <a:pPr lvl="1"/>
            <a:r>
              <a:rPr lang="en-IE" dirty="0" smtClean="0"/>
              <a:t>Volcanoes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Examine the exam questions on these topics</a:t>
            </a:r>
            <a:endParaRPr lang="en-I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Case Study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Soufriere Hills, Montserrat, </a:t>
            </a:r>
            <a:r>
              <a:rPr lang="en-IE" dirty="0" err="1" smtClean="0"/>
              <a:t>Carribbean</a:t>
            </a:r>
            <a:r>
              <a:rPr lang="en-IE" dirty="0" smtClean="0"/>
              <a:t>.</a:t>
            </a:r>
          </a:p>
          <a:p>
            <a:r>
              <a:rPr lang="en-IE" dirty="0" smtClean="0"/>
              <a:t>Dormant for 300 years</a:t>
            </a:r>
          </a:p>
          <a:p>
            <a:r>
              <a:rPr lang="en-IE" dirty="0" smtClean="0"/>
              <a:t>Active since 1995</a:t>
            </a:r>
          </a:p>
          <a:p>
            <a:r>
              <a:rPr lang="en-IE" dirty="0" smtClean="0"/>
              <a:t>June 1997- 9 people killed, 100 homes destroyed.</a:t>
            </a:r>
          </a:p>
          <a:p>
            <a:r>
              <a:rPr lang="en-IE" dirty="0" err="1" smtClean="0"/>
              <a:t>Pyroclastic</a:t>
            </a:r>
            <a:r>
              <a:rPr lang="en-IE" dirty="0" smtClean="0"/>
              <a:t> flow 160 </a:t>
            </a:r>
            <a:r>
              <a:rPr lang="en-IE" dirty="0" err="1" smtClean="0"/>
              <a:t>kmph</a:t>
            </a:r>
            <a:endParaRPr lang="en-IE" dirty="0" smtClean="0"/>
          </a:p>
          <a:p>
            <a:r>
              <a:rPr lang="en-IE" dirty="0" smtClean="0"/>
              <a:t>24 hour monitoring- Montserrat Volcano Observatory</a:t>
            </a:r>
            <a:endParaRPr lang="en-IE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Exam Questions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Explain with the aid of an example you have studied why volcanic activity happens at plate margins.</a:t>
            </a:r>
          </a:p>
          <a:p>
            <a:r>
              <a:rPr lang="en-IE" dirty="0" smtClean="0"/>
              <a:t>Explain how the study of plate tectonics has helped us to understand the global distribution of volcanoes.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Volcanoes can have both positive and negative effects. Examine the effects of a volcano that you have studied.</a:t>
            </a:r>
            <a:endParaRPr lang="en-I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Theory of Plate Tectonics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Earths plates move</a:t>
            </a:r>
          </a:p>
          <a:p>
            <a:r>
              <a:rPr lang="en-IE" dirty="0" smtClean="0"/>
              <a:t>Landforms result</a:t>
            </a:r>
          </a:p>
          <a:p>
            <a:pPr>
              <a:buNone/>
            </a:pPr>
            <a:endParaRPr lang="en-IE" dirty="0"/>
          </a:p>
        </p:txBody>
      </p:sp>
      <p:pic>
        <p:nvPicPr>
          <p:cNvPr id="25602" name="Picture 2" descr="http://t0.gstatic.com/images?q=tbn:ANd9GcT2ZZMcregZF6PwpXrggOxYkf3S0GWOE1_wl_-33Zw1jsGXymUa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241428"/>
            <a:ext cx="5076056" cy="4245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Tectonic Cycle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Continuous destruction and formation of the earth’s crust at plate boundaries.</a:t>
            </a:r>
            <a:endParaRPr lang="en-IE" dirty="0"/>
          </a:p>
        </p:txBody>
      </p:sp>
      <p:pic>
        <p:nvPicPr>
          <p:cNvPr id="15362" name="Picture 2" descr="http://www.homeschoolviews.com/unit-studies/earthstectonicplates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708920"/>
            <a:ext cx="5538192" cy="38934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Theory of Plate Tectonics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dirty="0" smtClean="0"/>
              <a:t>Wegener 1912</a:t>
            </a:r>
          </a:p>
          <a:p>
            <a:pPr lvl="1"/>
            <a:r>
              <a:rPr lang="en-IE" dirty="0" smtClean="0"/>
              <a:t>Continental Drift</a:t>
            </a:r>
          </a:p>
          <a:p>
            <a:pPr lvl="1">
              <a:buNone/>
            </a:pPr>
            <a:endParaRPr lang="en-IE" dirty="0"/>
          </a:p>
          <a:p>
            <a:pPr lvl="1">
              <a:buNone/>
            </a:pP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E" dirty="0" smtClean="0"/>
              <a:t>Hess</a:t>
            </a:r>
          </a:p>
          <a:p>
            <a:pPr lvl="1"/>
            <a:r>
              <a:rPr lang="en-IE" dirty="0" smtClean="0"/>
              <a:t>Sea Floor Spreading</a:t>
            </a:r>
          </a:p>
          <a:p>
            <a:pPr lvl="1">
              <a:buNone/>
            </a:pPr>
            <a:endParaRPr lang="en-IE" dirty="0" smtClean="0"/>
          </a:p>
          <a:p>
            <a:endParaRPr lang="en-IE" dirty="0"/>
          </a:p>
        </p:txBody>
      </p:sp>
      <p:sp>
        <p:nvSpPr>
          <p:cNvPr id="14338" name="AutoShape 2" descr="http://t2.gstatic.com/images?q=tbn:ANd9GcQ8rMOYn6LDB0FSHaPgqJ8Apy9kz4A8y1ErloacjbN9dRhCqwT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4340" name="Picture 4" descr="http://t2.gstatic.com/images?q=tbn:ANd9GcQ8rMOYn6LDB0FSHaPgqJ8Apy9kz4A8y1ErloacjbN9dRhCqw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852936"/>
            <a:ext cx="2592288" cy="3237136"/>
          </a:xfrm>
          <a:prstGeom prst="rect">
            <a:avLst/>
          </a:prstGeom>
          <a:noFill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636912"/>
            <a:ext cx="331236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Destructive Plate Boundaries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Collision of plates</a:t>
            </a:r>
          </a:p>
          <a:p>
            <a:r>
              <a:rPr lang="en-IE" dirty="0" err="1" smtClean="0"/>
              <a:t>Subduction</a:t>
            </a:r>
            <a:endParaRPr lang="en-IE" dirty="0" smtClean="0"/>
          </a:p>
          <a:p>
            <a:r>
              <a:rPr lang="en-IE" dirty="0" smtClean="0"/>
              <a:t>Volcanoes</a:t>
            </a:r>
          </a:p>
          <a:p>
            <a:r>
              <a:rPr lang="en-IE" dirty="0" err="1" smtClean="0"/>
              <a:t>Eg</a:t>
            </a:r>
            <a:r>
              <a:rPr lang="en-IE" dirty="0" smtClean="0"/>
              <a:t>; Mount Saint Helens</a:t>
            </a:r>
          </a:p>
          <a:p>
            <a:r>
              <a:rPr lang="en-IE" dirty="0" smtClean="0"/>
              <a:t>Fold Mountains</a:t>
            </a:r>
          </a:p>
          <a:p>
            <a:r>
              <a:rPr lang="en-IE" dirty="0" err="1" smtClean="0"/>
              <a:t>Eg</a:t>
            </a:r>
            <a:r>
              <a:rPr lang="en-IE" dirty="0" smtClean="0"/>
              <a:t>; Alps</a:t>
            </a:r>
          </a:p>
          <a:p>
            <a:r>
              <a:rPr lang="en-IE" dirty="0" smtClean="0"/>
              <a:t>Earthquakes</a:t>
            </a:r>
          </a:p>
          <a:p>
            <a:r>
              <a:rPr lang="en-IE" dirty="0" err="1" smtClean="0"/>
              <a:t>Eg</a:t>
            </a:r>
            <a:r>
              <a:rPr lang="en-IE" dirty="0" smtClean="0"/>
              <a:t>; Kobe</a:t>
            </a:r>
            <a:endParaRPr lang="en-IE" dirty="0"/>
          </a:p>
        </p:txBody>
      </p:sp>
      <p:pic>
        <p:nvPicPr>
          <p:cNvPr id="5" name="Picture 2" descr="http://t1.gstatic.com/images?q=tbn:ANd9GcRoNn2LJpnWaYL96JsSyU8Oicri_-x5DfVC5OIrq_cl9IBvP-c9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196752"/>
            <a:ext cx="4043403" cy="2332087"/>
          </a:xfrm>
          <a:prstGeom prst="rect">
            <a:avLst/>
          </a:prstGeom>
          <a:noFill/>
        </p:spPr>
      </p:pic>
      <p:pic>
        <p:nvPicPr>
          <p:cNvPr id="13316" name="Picture 4" descr="http://t1.gstatic.com/images?q=tbn:ANd9GcTaHF4f9eUJZB3eSH8uTjJPC29PWgFr6LYvQqjv1RHOcC1T-Ea7Z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3376" y="4103389"/>
            <a:ext cx="4790624" cy="2754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Constructive Plate Boundaries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Plates separate</a:t>
            </a:r>
          </a:p>
          <a:p>
            <a:r>
              <a:rPr lang="en-IE" dirty="0" smtClean="0"/>
              <a:t>Rift Valley</a:t>
            </a:r>
          </a:p>
          <a:p>
            <a:r>
              <a:rPr lang="en-IE" dirty="0" err="1" smtClean="0"/>
              <a:t>Eg</a:t>
            </a:r>
            <a:r>
              <a:rPr lang="en-IE" dirty="0" smtClean="0"/>
              <a:t>; African Rift Valley</a:t>
            </a:r>
          </a:p>
          <a:p>
            <a:r>
              <a:rPr lang="en-IE" dirty="0" smtClean="0"/>
              <a:t>Mid Ocean Ridges</a:t>
            </a:r>
          </a:p>
          <a:p>
            <a:r>
              <a:rPr lang="en-IE" dirty="0" err="1" smtClean="0"/>
              <a:t>Eg</a:t>
            </a:r>
            <a:r>
              <a:rPr lang="en-IE" dirty="0" smtClean="0"/>
              <a:t>; Mid Atlantic Ridge</a:t>
            </a:r>
            <a:endParaRPr lang="en-IE" dirty="0"/>
          </a:p>
        </p:txBody>
      </p:sp>
      <p:pic>
        <p:nvPicPr>
          <p:cNvPr id="12290" name="Picture 2" descr="http://t3.gstatic.com/images?q=tbn:ANd9GcQhfNgwqDgZ0M1Uihn8RX1Enj7qhpuOi47oHZ3VGEmec46q-o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996952"/>
            <a:ext cx="3716263" cy="35063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Conservative Plate Boundaries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Plates slide past each other</a:t>
            </a:r>
          </a:p>
          <a:p>
            <a:r>
              <a:rPr lang="en-IE" dirty="0" smtClean="0"/>
              <a:t>Earthquakes</a:t>
            </a:r>
          </a:p>
          <a:p>
            <a:r>
              <a:rPr lang="en-IE" dirty="0" err="1" smtClean="0"/>
              <a:t>Eg</a:t>
            </a:r>
            <a:r>
              <a:rPr lang="en-IE" dirty="0" smtClean="0"/>
              <a:t>; Haiti 2010</a:t>
            </a:r>
          </a:p>
          <a:p>
            <a:r>
              <a:rPr lang="en-IE" dirty="0" smtClean="0"/>
              <a:t>Transform fault</a:t>
            </a:r>
          </a:p>
          <a:p>
            <a:r>
              <a:rPr lang="en-IE" dirty="0" err="1" smtClean="0"/>
              <a:t>Eg</a:t>
            </a:r>
            <a:r>
              <a:rPr lang="en-IE" dirty="0" smtClean="0"/>
              <a:t>; San Andreas Fault</a:t>
            </a:r>
            <a:endParaRPr lang="en-IE" dirty="0"/>
          </a:p>
        </p:txBody>
      </p:sp>
      <p:pic>
        <p:nvPicPr>
          <p:cNvPr id="11266" name="Picture 2" descr="http://t2.gstatic.com/images?q=tbn:ANd9GcT8UZKFJDiuaJpeDCgDHYWmZEJauk0_JJ7V-3DhxFPjKA2BECiVh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780928"/>
            <a:ext cx="3689970" cy="3696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Exam Questions – Plate Tectonics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Explain how the theory of plate tectonics has aided our understanding of the occurrence of volcanic activity.</a:t>
            </a:r>
          </a:p>
          <a:p>
            <a:r>
              <a:rPr lang="en-IE" dirty="0" smtClean="0"/>
              <a:t>‘Plate boundaries are zones where crust is both created and destroyed.’ Examine the above statement with reference to examples you have studied.</a:t>
            </a:r>
            <a:endParaRPr lang="en-I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460</Words>
  <Application>Microsoft Office PowerPoint</Application>
  <PresentationFormat>On-screen Show (4:3)</PresentationFormat>
  <Paragraphs>126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Plate Tectonics Revision</vt:lpstr>
      <vt:lpstr>Learning Outcome</vt:lpstr>
      <vt:lpstr>Theory of Plate Tectonics</vt:lpstr>
      <vt:lpstr>Tectonic Cycle</vt:lpstr>
      <vt:lpstr>Theory of Plate Tectonics</vt:lpstr>
      <vt:lpstr>Destructive Plate Boundaries</vt:lpstr>
      <vt:lpstr>Constructive Plate Boundaries</vt:lpstr>
      <vt:lpstr>Conservative Plate Boundaries</vt:lpstr>
      <vt:lpstr>Exam Questions – Plate Tectonics</vt:lpstr>
      <vt:lpstr>Earthquakes</vt:lpstr>
      <vt:lpstr>Measuring Earthquakes</vt:lpstr>
      <vt:lpstr>Effects</vt:lpstr>
      <vt:lpstr>Case Study</vt:lpstr>
      <vt:lpstr>Exam Questions - Earthquakes</vt:lpstr>
      <vt:lpstr>Volcanoes</vt:lpstr>
      <vt:lpstr>Volcanoes occur at...</vt:lpstr>
      <vt:lpstr>Products of Volcanic Eruptions</vt:lpstr>
      <vt:lpstr>Volcanic Landforms</vt:lpstr>
      <vt:lpstr>Effects of Volcanoes</vt:lpstr>
      <vt:lpstr>Case Study</vt:lpstr>
      <vt:lpstr>Exam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Plate Tectonics Revision</dc:title>
  <dc:creator>anna</dc:creator>
  <cp:lastModifiedBy>anna</cp:lastModifiedBy>
  <cp:revision>14</cp:revision>
  <cp:lastPrinted>2012-01-16T14:16:45Z</cp:lastPrinted>
  <dcterms:created xsi:type="dcterms:W3CDTF">2012-01-13T19:39:14Z</dcterms:created>
  <dcterms:modified xsi:type="dcterms:W3CDTF">2012-01-23T20:00:23Z</dcterms:modified>
</cp:coreProperties>
</file>