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0" r:id="rId3"/>
    <p:sldId id="257" r:id="rId4"/>
    <p:sldId id="258" r:id="rId5"/>
    <p:sldId id="269" r:id="rId6"/>
    <p:sldId id="262" r:id="rId7"/>
    <p:sldId id="263" r:id="rId8"/>
    <p:sldId id="264" r:id="rId9"/>
    <p:sldId id="259" r:id="rId10"/>
    <p:sldId id="267" r:id="rId11"/>
    <p:sldId id="268" r:id="rId12"/>
    <p:sldId id="260" r:id="rId13"/>
    <p:sldId id="265" r:id="rId14"/>
    <p:sldId id="266" r:id="rId15"/>
    <p:sldId id="261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CFCF3-FCA9-42DE-AD9E-5CD6C30245E0}" type="datetimeFigureOut">
              <a:rPr lang="en-IE" smtClean="0"/>
              <a:pPr/>
              <a:t>19/11/2012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35FC7-5116-4913-B4D3-9F7521D54558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smtClean="0"/>
              <a:t>Dendritic Drainage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A4F090-DB1C-4069-87A4-E59402234A4B}" type="slidenum">
              <a:rPr lang="en-I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I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smtClean="0"/>
              <a:t>Dendritic Drainage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B5F73-519E-4B0D-8372-8922A593C8FC}" type="slidenum">
              <a:rPr lang="en-I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I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smtClean="0"/>
              <a:t>Dentritic Drainage Patterns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881251-AB5F-44B6-900B-019097FFB912}" type="slidenum">
              <a:rPr lang="en-I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I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smtClean="0"/>
              <a:t>Trellis Drainage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DC1A77-2BEF-47AB-A730-08CAF025F079}" type="slidenum">
              <a:rPr lang="en-I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I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smtClean="0"/>
              <a:t>Trellis Drainage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D2B32C-2826-4557-BBD4-EC7433A23578}" type="slidenum">
              <a:rPr lang="en-I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I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BAB9C2D-B907-4672-8FD4-E7EFF26403C4}" type="datetimeFigureOut">
              <a:rPr lang="en-IE" smtClean="0"/>
              <a:pPr/>
              <a:t>19/11/2012</a:t>
            </a:fld>
            <a:endParaRPr lang="en-I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6B21CCF-4FE9-465F-B4C4-B17D598EDB4D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AB9C2D-B907-4672-8FD4-E7EFF26403C4}" type="datetimeFigureOut">
              <a:rPr lang="en-IE" smtClean="0"/>
              <a:pPr/>
              <a:t>19/11/2012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21CCF-4FE9-465F-B4C4-B17D598EDB4D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AB9C2D-B907-4672-8FD4-E7EFF26403C4}" type="datetimeFigureOut">
              <a:rPr lang="en-IE" smtClean="0"/>
              <a:pPr/>
              <a:t>19/11/2012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21CCF-4FE9-465F-B4C4-B17D598EDB4D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AB9C2D-B907-4672-8FD4-E7EFF26403C4}" type="datetimeFigureOut">
              <a:rPr lang="en-IE" smtClean="0"/>
              <a:pPr/>
              <a:t>19/11/2012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21CCF-4FE9-465F-B4C4-B17D598EDB4D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BAB9C2D-B907-4672-8FD4-E7EFF26403C4}" type="datetimeFigureOut">
              <a:rPr lang="en-IE" smtClean="0"/>
              <a:pPr/>
              <a:t>19/11/2012</a:t>
            </a:fld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6B21CCF-4FE9-465F-B4C4-B17D598EDB4D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I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AB9C2D-B907-4672-8FD4-E7EFF26403C4}" type="datetimeFigureOut">
              <a:rPr lang="en-IE" smtClean="0"/>
              <a:pPr/>
              <a:t>19/11/2012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6B21CCF-4FE9-465F-B4C4-B17D598EDB4D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AB9C2D-B907-4672-8FD4-E7EFF26403C4}" type="datetimeFigureOut">
              <a:rPr lang="en-IE" smtClean="0"/>
              <a:pPr/>
              <a:t>19/11/2012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6B21CCF-4FE9-465F-B4C4-B17D598EDB4D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AB9C2D-B907-4672-8FD4-E7EFF26403C4}" type="datetimeFigureOut">
              <a:rPr lang="en-IE" smtClean="0"/>
              <a:pPr/>
              <a:t>19/11/2012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21CCF-4FE9-465F-B4C4-B17D598EDB4D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AB9C2D-B907-4672-8FD4-E7EFF26403C4}" type="datetimeFigureOut">
              <a:rPr lang="en-IE" smtClean="0"/>
              <a:pPr/>
              <a:t>19/11/2012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B21CCF-4FE9-465F-B4C4-B17D598EDB4D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BAB9C2D-B907-4672-8FD4-E7EFF26403C4}" type="datetimeFigureOut">
              <a:rPr lang="en-IE" smtClean="0"/>
              <a:pPr/>
              <a:t>19/11/2012</a:t>
            </a:fld>
            <a:endParaRPr lang="en-I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6B21CCF-4FE9-465F-B4C4-B17D598EDB4D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I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BAB9C2D-B907-4672-8FD4-E7EFF26403C4}" type="datetimeFigureOut">
              <a:rPr lang="en-IE" smtClean="0"/>
              <a:pPr/>
              <a:t>19/11/2012</a:t>
            </a:fld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6B21CCF-4FE9-465F-B4C4-B17D598EDB4D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IE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BAB9C2D-B907-4672-8FD4-E7EFF26403C4}" type="datetimeFigureOut">
              <a:rPr lang="en-IE" smtClean="0"/>
              <a:pPr/>
              <a:t>19/11/2012</a:t>
            </a:fld>
            <a:endParaRPr lang="en-IE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86B21CCF-4FE9-465F-B4C4-B17D598EDB4D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River Drainage Patterns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smtClean="0"/>
              <a:t>5th year Geography</a:t>
            </a:r>
            <a:endParaRPr lang="en-I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60350"/>
            <a:ext cx="84963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893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/>
          </p:cNvSpPr>
          <p:nvPr>
            <p:ph idx="4294967295"/>
          </p:nvPr>
        </p:nvSpPr>
        <p:spPr>
          <a:xfrm>
            <a:off x="0" y="692150"/>
            <a:ext cx="8929688" cy="5905500"/>
          </a:xfrm>
        </p:spPr>
        <p:txBody>
          <a:bodyPr rtlCol="0">
            <a:normAutofit/>
          </a:bodyPr>
          <a:lstStyle/>
          <a:p>
            <a:pPr marL="609600" indent="-60960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         </a:t>
            </a: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Trellis Pattern</a:t>
            </a:r>
          </a:p>
          <a:p>
            <a:pPr lvl="2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endParaRPr lang="en-US" sz="1900" dirty="0" smtClean="0">
              <a:solidFill>
                <a:schemeClr val="bg1"/>
              </a:solidFill>
              <a:latin typeface="+mj-lt"/>
            </a:endParaRPr>
          </a:p>
          <a:p>
            <a:pPr lvl="2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Occurs where rivers have tributaries joining the main river at right angles in areas that have rocks of unequal hardness, i.e. areas of hard and soft rock</a:t>
            </a:r>
          </a:p>
          <a:p>
            <a:pPr lvl="2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Differential erosion occurs where soft rock is eroded easily and faster than hard resistant rock</a:t>
            </a:r>
          </a:p>
          <a:p>
            <a:pPr lvl="2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Forms in areas that have experienced folding, such as the Munster Ridge and Valley Province</a:t>
            </a:r>
          </a:p>
          <a:p>
            <a:pPr lvl="2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River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Blackwater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is a river found in this area and its tributaries join onto it at right angles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893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64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3200" b="1" i="1" dirty="0" smtClean="0">
                <a:latin typeface="Trebuchet MS" pitchFamily="34" charset="0"/>
              </a:rPr>
              <a:t>Deranged Pattern</a:t>
            </a:r>
            <a:endParaRPr lang="en-IE" sz="3200" b="1" i="1" dirty="0">
              <a:latin typeface="Trebuchet MS" pitchFamily="34" charset="0"/>
            </a:endParaRPr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67853"/>
          </a:xfrm>
        </p:spPr>
        <p:txBody>
          <a:bodyPr rtlCol="0"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i="1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Occurs where glaciation has impacted on the landscape</a:t>
            </a:r>
          </a:p>
          <a:p>
            <a:pPr lvl="1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Rivers are irregular in their pattern/appearance</a:t>
            </a:r>
          </a:p>
        </p:txBody>
      </p:sp>
      <p:pic>
        <p:nvPicPr>
          <p:cNvPr id="47109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573016"/>
            <a:ext cx="7272808" cy="2998217"/>
          </a:xfrm>
          <a:prstGeom prst="rect">
            <a:avLst/>
          </a:prstGeom>
          <a:noFill/>
          <a:ln w="9525">
            <a:solidFill>
              <a:srgbClr val="0B1999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Exam Questions</a:t>
            </a:r>
            <a:endParaRPr lang="en-I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3"/>
            <a:ext cx="8568952" cy="364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208911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35292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Learning Intention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Gain an understanding of the four main river drainage patterns.</a:t>
            </a:r>
          </a:p>
          <a:p>
            <a:pPr>
              <a:buNone/>
            </a:pPr>
            <a:endParaRPr lang="en-IE" dirty="0" smtClean="0"/>
          </a:p>
          <a:p>
            <a:r>
              <a:rPr lang="en-IE" dirty="0" smtClean="0"/>
              <a:t>Recognise and identify the patterns in diagrams, in photos and on OS Maps.</a:t>
            </a:r>
            <a:endParaRPr lang="en-I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/>
            </a:r>
            <a:b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</a:b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/>
            </a:r>
            <a:b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</a:b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/>
            </a:r>
            <a:b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</a:b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/>
            </a:r>
            <a:b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</a:br>
            <a:r>
              <a:rPr lang="en-US" sz="4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River Drainage Patterns</a:t>
            </a:r>
            <a:r>
              <a:rPr lang="en-US" sz="1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/>
            </a:r>
            <a:br>
              <a:rPr lang="en-US" sz="1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</a:br>
            <a:endParaRPr lang="en-US" sz="1900" dirty="0" smtClean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26627" name="Rectangle 3"/>
          <p:cNvSpPr>
            <a:spLocks noGrp="1"/>
          </p:cNvSpPr>
          <p:nvPr>
            <p:ph idx="1"/>
          </p:nvPr>
        </p:nvSpPr>
        <p:spPr>
          <a:xfrm>
            <a:off x="315913" y="1484784"/>
            <a:ext cx="4184650" cy="4752504"/>
          </a:xfrm>
        </p:spPr>
        <p:txBody>
          <a:bodyPr rtlCol="0"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900" i="1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  <a:p>
            <a:pPr marL="1016000" lvl="1" indent="-558800" eaLnBrk="1" fontAlgn="auto" hangingPunct="1">
              <a:spcAft>
                <a:spcPts val="0"/>
              </a:spcAft>
              <a:buClr>
                <a:schemeClr val="bg1"/>
              </a:buClr>
              <a:buFont typeface="Arial" pitchFamily="34" charset="0"/>
              <a:buAutoNum type="arabicPeriod"/>
              <a:defRPr/>
            </a:pPr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Dendritic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1016000" lvl="1" indent="-558800" eaLnBrk="1" fontAlgn="auto" hangingPunct="1">
              <a:spcAft>
                <a:spcPts val="0"/>
              </a:spcAft>
              <a:buClr>
                <a:schemeClr val="bg1"/>
              </a:buClr>
              <a:buFont typeface="Arial" pitchFamily="34" charset="0"/>
              <a:buAutoNum type="arabicPeriod"/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Radial</a:t>
            </a:r>
          </a:p>
          <a:p>
            <a:pPr marL="1016000" lvl="1" indent="-558800" eaLnBrk="1" fontAlgn="auto" hangingPunct="1">
              <a:spcAft>
                <a:spcPts val="0"/>
              </a:spcAft>
              <a:buClr>
                <a:schemeClr val="bg1"/>
              </a:buClr>
              <a:buFont typeface="Arial" pitchFamily="34" charset="0"/>
              <a:buAutoNum type="arabicPeriod"/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Trellis</a:t>
            </a:r>
          </a:p>
          <a:p>
            <a:pPr marL="1016000" lvl="1" indent="-558800" eaLnBrk="1" fontAlgn="auto" hangingPunct="1">
              <a:spcAft>
                <a:spcPts val="0"/>
              </a:spcAft>
              <a:buClr>
                <a:schemeClr val="bg1"/>
              </a:buClr>
              <a:buFont typeface="Arial" pitchFamily="34" charset="0"/>
              <a:buAutoNum type="arabicPeriod"/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Deranged </a:t>
            </a:r>
          </a:p>
        </p:txBody>
      </p:sp>
      <p:pic>
        <p:nvPicPr>
          <p:cNvPr id="26628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132856"/>
            <a:ext cx="5242421" cy="4315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Dendritic</a:t>
            </a:r>
            <a:r>
              <a:rPr lang="en-US" sz="3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 Pattern</a:t>
            </a:r>
            <a:endParaRPr lang="en-US" sz="3600" b="1" dirty="0" smtClean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27651" name="Rectangle 3"/>
          <p:cNvSpPr>
            <a:spLocks noGrp="1"/>
          </p:cNvSpPr>
          <p:nvPr>
            <p:ph idx="1"/>
          </p:nvPr>
        </p:nvSpPr>
        <p:spPr>
          <a:xfrm>
            <a:off x="242888" y="1484784"/>
            <a:ext cx="8145462" cy="4752504"/>
          </a:xfrm>
        </p:spPr>
        <p:txBody>
          <a:bodyPr rtlCol="0"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i="1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Similar in appearance to a tree</a:t>
            </a:r>
          </a:p>
          <a:p>
            <a:pPr lvl="1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Develops in areas that have rocks of equal hardness </a:t>
            </a:r>
          </a:p>
          <a:p>
            <a:pPr lvl="1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Develop where the river follows the slope of the physical landscape</a:t>
            </a:r>
          </a:p>
          <a:p>
            <a:pPr lvl="1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Tributaries join the main river at an acute angle; less than 90°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"/>
            <a:ext cx="102108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47675" y="6040438"/>
            <a:ext cx="2755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Dentritic Drainage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897225" cy="1115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76238" y="5824538"/>
            <a:ext cx="1892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01600" cy="1272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628800"/>
            <a:ext cx="4283075" cy="482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2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Radial Pattern</a:t>
            </a:r>
            <a:endParaRPr lang="en-US" sz="3200" b="1" dirty="0" smtClean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28675" name="Rectangle 3"/>
          <p:cNvSpPr>
            <a:spLocks noGrp="1"/>
          </p:cNvSpPr>
          <p:nvPr>
            <p:ph sz="half" idx="4294967295"/>
          </p:nvPr>
        </p:nvSpPr>
        <p:spPr>
          <a:xfrm>
            <a:off x="0" y="1646238"/>
            <a:ext cx="4038600" cy="4525962"/>
          </a:xfrm>
        </p:spPr>
        <p:txBody>
          <a:bodyPr rtlCol="0">
            <a:normAutofit lnSpcReduction="10000"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i="1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Similar in appearance to the spokes of a wheel</a:t>
            </a:r>
          </a:p>
          <a:p>
            <a:pPr lvl="1" eaLnBrk="1" fontAlgn="auto" hangingPunct="1"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Rivers radiate down from a central apex on the top of a mountain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71</TotalTime>
  <Words>222</Words>
  <Application>Microsoft Office PowerPoint</Application>
  <PresentationFormat>On-screen Show (4:3)</PresentationFormat>
  <Paragraphs>46</Paragraphs>
  <Slides>18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Foundry</vt:lpstr>
      <vt:lpstr>River Drainage Patterns</vt:lpstr>
      <vt:lpstr>Learning Intention</vt:lpstr>
      <vt:lpstr>    River Drainage Patterns </vt:lpstr>
      <vt:lpstr>Dendritic Pattern</vt:lpstr>
      <vt:lpstr>Slide 5</vt:lpstr>
      <vt:lpstr>Slide 6</vt:lpstr>
      <vt:lpstr>Slide 7</vt:lpstr>
      <vt:lpstr>Slide 8</vt:lpstr>
      <vt:lpstr>Radial Pattern</vt:lpstr>
      <vt:lpstr>Slide 10</vt:lpstr>
      <vt:lpstr>Slide 11</vt:lpstr>
      <vt:lpstr>Slide 12</vt:lpstr>
      <vt:lpstr>Slide 13</vt:lpstr>
      <vt:lpstr>Slide 14</vt:lpstr>
      <vt:lpstr>Deranged Pattern</vt:lpstr>
      <vt:lpstr>Exam Questions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 Drainage Patterns</dc:title>
  <dc:creator>anna</dc:creator>
  <cp:lastModifiedBy>anna</cp:lastModifiedBy>
  <cp:revision>9</cp:revision>
  <dcterms:created xsi:type="dcterms:W3CDTF">2012-11-17T20:31:31Z</dcterms:created>
  <dcterms:modified xsi:type="dcterms:W3CDTF">2012-11-19T20:55:16Z</dcterms:modified>
</cp:coreProperties>
</file>