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58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B6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B6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A6D9-6464-4D85-BBF0-F8FFFA03E42E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E2EC-CA79-4F59-A183-C6FAACFF35B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Rocks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Rock Cycle</a:t>
            </a:r>
            <a:endParaRPr lang="en-IE" dirty="0"/>
          </a:p>
        </p:txBody>
      </p:sp>
      <p:pic>
        <p:nvPicPr>
          <p:cNvPr id="2051" name="Picture 3" descr="C:\Users\anna\AppData\Local\Microsoft\Windows\Temporary Internet Files\Content.IE5\P0FKSD3J\MP9004330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48680"/>
            <a:ext cx="1944352" cy="59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Homework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b="1" dirty="0" smtClean="0"/>
              <a:t>Revise pages 50 &amp; 51</a:t>
            </a:r>
          </a:p>
          <a:p>
            <a:r>
              <a:rPr lang="en-IE" sz="3600" b="1" dirty="0" smtClean="0"/>
              <a:t>Page 60 Question 4, in homework copy</a:t>
            </a:r>
            <a:endParaRPr lang="en-IE" sz="3600" b="1" dirty="0"/>
          </a:p>
        </p:txBody>
      </p:sp>
      <p:pic>
        <p:nvPicPr>
          <p:cNvPr id="4098" name="Picture 2" descr="C:\Users\anna\AppData\Local\Microsoft\Windows\Temporary Internet Files\Content.IE5\DPLADE7N\MM90028892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573016"/>
            <a:ext cx="1800200" cy="2333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Identify how each rock type can be changed into another</a:t>
            </a:r>
          </a:p>
          <a:p>
            <a:r>
              <a:rPr lang="en-IE" dirty="0" smtClean="0"/>
              <a:t>Understand the steps on the diagram</a:t>
            </a:r>
          </a:p>
          <a:p>
            <a:r>
              <a:rPr lang="en-IE" dirty="0" smtClean="0"/>
              <a:t>Draw the labelled diagram into your notes copy</a:t>
            </a:r>
          </a:p>
          <a:p>
            <a:r>
              <a:rPr lang="en-IE" dirty="0" smtClean="0"/>
              <a:t>In pairs, answer questions based on the rock cycle to fully clarify understanding</a:t>
            </a:r>
            <a:endParaRPr lang="en-IE" dirty="0"/>
          </a:p>
        </p:txBody>
      </p:sp>
      <p:pic>
        <p:nvPicPr>
          <p:cNvPr id="1027" name="Picture 3" descr="C:\Users\anna\AppData\Local\Microsoft\Windows\Temporary Internet Files\Content.IE5\M3T21O7O\MC9004331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102072"/>
            <a:ext cx="2339752" cy="1755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Rock Cycle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The process by which each rock type can be changed into another.</a:t>
            </a:r>
            <a:endParaRPr lang="en-IE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Rock Cycle Affects;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Igneous</a:t>
            </a:r>
          </a:p>
          <a:p>
            <a:pPr>
              <a:buNone/>
            </a:pPr>
            <a:endParaRPr lang="en-IE" b="1" dirty="0" smtClean="0"/>
          </a:p>
          <a:p>
            <a:r>
              <a:rPr lang="en-IE" b="1" dirty="0" smtClean="0"/>
              <a:t>Sedimentary</a:t>
            </a:r>
          </a:p>
          <a:p>
            <a:r>
              <a:rPr lang="en-IE" b="1" dirty="0" smtClean="0"/>
              <a:t>Metamorphic           </a:t>
            </a:r>
            <a:r>
              <a:rPr lang="en-IE" sz="8800" b="1" dirty="0" smtClean="0"/>
              <a:t> </a:t>
            </a:r>
            <a:r>
              <a:rPr lang="en-IE" sz="8800" dirty="0" smtClean="0"/>
              <a:t>Rocks</a:t>
            </a:r>
            <a:endParaRPr lang="en-IE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  <a:ln w="9525">
            <a:solidFill>
              <a:srgbClr val="0615A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Rock Cycle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Rocks are continually;</a:t>
            </a:r>
          </a:p>
          <a:p>
            <a:pPr lvl="1"/>
            <a:r>
              <a:rPr lang="en-IE" sz="3200" b="1" dirty="0" smtClean="0"/>
              <a:t>Formed</a:t>
            </a:r>
          </a:p>
          <a:p>
            <a:pPr lvl="1"/>
            <a:r>
              <a:rPr lang="en-IE" sz="3200" b="1" dirty="0" smtClean="0"/>
              <a:t>Changed</a:t>
            </a:r>
          </a:p>
          <a:p>
            <a:pPr lvl="1"/>
            <a:r>
              <a:rPr lang="en-IE" sz="3200" b="1" dirty="0" smtClean="0"/>
              <a:t>Destroyed</a:t>
            </a:r>
          </a:p>
          <a:p>
            <a:pPr lvl="1"/>
            <a:r>
              <a:rPr lang="en-IE" sz="3200" b="1" dirty="0" smtClean="0"/>
              <a:t>Reconstituted</a:t>
            </a:r>
            <a:endParaRPr lang="en-IE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36912"/>
            <a:ext cx="4895593" cy="3573016"/>
          </a:xfrm>
          <a:prstGeom prst="rect">
            <a:avLst/>
          </a:prstGeom>
          <a:noFill/>
          <a:ln w="9525">
            <a:solidFill>
              <a:srgbClr val="0615A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Keywords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u="sng" dirty="0" smtClean="0"/>
              <a:t>Plutonic/ Intrusive </a:t>
            </a:r>
            <a:r>
              <a:rPr lang="en-IE" dirty="0" smtClean="0"/>
              <a:t>- Rock formed within the crust of the earth. </a:t>
            </a:r>
            <a:r>
              <a:rPr lang="en-IE" dirty="0" err="1" smtClean="0"/>
              <a:t>Eg</a:t>
            </a:r>
            <a:r>
              <a:rPr lang="en-IE" dirty="0" smtClean="0"/>
              <a:t>; Basalt</a:t>
            </a:r>
          </a:p>
          <a:p>
            <a:r>
              <a:rPr lang="en-IE" b="1" u="sng" dirty="0" smtClean="0"/>
              <a:t>Denudation</a:t>
            </a:r>
            <a:r>
              <a:rPr lang="en-IE" dirty="0" smtClean="0"/>
              <a:t>- Weathering &amp; Erosion, breaking rocks down into smaller pieces.</a:t>
            </a:r>
          </a:p>
          <a:p>
            <a:r>
              <a:rPr lang="en-IE" b="1" u="sng" dirty="0" smtClean="0"/>
              <a:t>Strata</a:t>
            </a:r>
            <a:r>
              <a:rPr lang="en-IE" dirty="0" smtClean="0"/>
              <a:t>- Rocks that have been laid down in layers. </a:t>
            </a:r>
            <a:r>
              <a:rPr lang="en-IE" dirty="0" err="1" smtClean="0"/>
              <a:t>Eg</a:t>
            </a:r>
            <a:r>
              <a:rPr lang="en-IE" dirty="0" smtClean="0"/>
              <a:t>; Limestone</a:t>
            </a:r>
          </a:p>
          <a:p>
            <a:r>
              <a:rPr lang="en-IE" b="1" u="sng" dirty="0" err="1" smtClean="0"/>
              <a:t>Lithification</a:t>
            </a:r>
            <a:r>
              <a:rPr lang="en-IE" dirty="0" smtClean="0"/>
              <a:t>- Sediment compacted under pressure, become solid rock.</a:t>
            </a:r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Pair-work; Questions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What processes change sedimentary rock to metamorphic rock?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What processes change igneous rock to metamorphic rock?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How is sediment converted to sedimentary rock?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How is metamorphic rock converted to sedimentary rock?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How does magma change to igneous rock?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How is sedimentary rock changed back into sediment?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How is metamorphic rock converted into magma?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Paper Question</a:t>
            </a:r>
            <a:endParaRPr lang="en-I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1206" y="1340768"/>
            <a:ext cx="7021587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Rocks</vt:lpstr>
      <vt:lpstr>Learning Outcome</vt:lpstr>
      <vt:lpstr>Rock Cycle</vt:lpstr>
      <vt:lpstr>Rock Cycle Affects;</vt:lpstr>
      <vt:lpstr>Slide 5</vt:lpstr>
      <vt:lpstr>Rock Cycle</vt:lpstr>
      <vt:lpstr>Keywords</vt:lpstr>
      <vt:lpstr>Pair-work; Questions</vt:lpstr>
      <vt:lpstr>Exam Paper Question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</dc:title>
  <dc:creator>anna</dc:creator>
  <cp:lastModifiedBy>anna</cp:lastModifiedBy>
  <cp:revision>4</cp:revision>
  <dcterms:created xsi:type="dcterms:W3CDTF">2012-10-06T12:20:02Z</dcterms:created>
  <dcterms:modified xsi:type="dcterms:W3CDTF">2012-10-13T11:17:47Z</dcterms:modified>
</cp:coreProperties>
</file>